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Roboto Condensed"/>
      <p:regular r:id="rId69"/>
      <p:bold r:id="rId70"/>
      <p:italic r:id="rId71"/>
      <p:boldItalic r:id="rId72"/>
    </p:embeddedFont>
    <p:embeddedFont>
      <p:font typeface="Oswald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swald-regular.fntdata"/><Relationship Id="rId72" Type="http://schemas.openxmlformats.org/officeDocument/2006/relationships/font" Target="fonts/RobotoCondensed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Oswald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Condensed-italic.fntdata"/><Relationship Id="rId70" Type="http://schemas.openxmlformats.org/officeDocument/2006/relationships/font" Target="fonts/RobotoCondense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Condense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rutitech.com/machine-learning-fraud-detection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earch.google.com/teams/brain/healthcare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humansforai/recommendation-engines-e431b6b6b446" TargetMode="External"/><Relationship Id="rId3" Type="http://schemas.openxmlformats.org/officeDocument/2006/relationships/hyperlink" Target="https://www.forbes.com/sites/bernardmarr/2017/10/30/the-amazing-ways-spotify-uses-big-data-ai-and-machine-learning-to-drive-business-success/#102107df4bd2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airygodboss.com/articles/women-in-tech-facts-figures-and-percentages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428625" y="684892"/>
            <a:ext cx="6000900" cy="3430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6097" y="4343702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3884414" y="8684381"/>
            <a:ext cx="297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1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2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3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4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5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6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7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8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https://www.marutitech.com/machine-learning-fraud-detection/</a:t>
            </a:r>
            <a:endParaRPr b="1" sz="1000">
              <a:solidFill>
                <a:srgbClr val="FA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A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https://becominghuman.ai/machine-learning-for-dummies-explained-in-2-mins-e83fbc55ac6d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não dá p/ definir a função, e quando há dados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https://becominghuman.ai/machine-learning-for-dummies-explained-in-2-mins-e83fbc55ac6d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https://research.google.com/teams/brain/healthcare/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https://research.google.com/teams/brain/healthcare/</a:t>
            </a:r>
            <a:endParaRPr b="1">
              <a:solidFill>
                <a:srgbClr val="FA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A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Shape 1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Shape 1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Shape 1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Shape 1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Shape 1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Shape 1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Shape 1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Shape 1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https://medium.com/@humansforai/recommendation-engines-e431b6b6b446</a:t>
            </a:r>
            <a:endParaRPr>
              <a:solidFill>
                <a:srgbClr val="FA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https://www.forbes.com/sites/bernardmarr/2017/10/30/the-amazing-ways-spotify-uses-big-data-ai-and-machine-learning-to-drive-business-success/#102107df4bd2</a:t>
            </a:r>
            <a:endParaRPr>
              <a:solidFill>
                <a:srgbClr val="FA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A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Shape 1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Shape 1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Shape 1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Shape 1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Shape 1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Shape 1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Shape 1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Shape 1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Shape 1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Shape 1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Shape 1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Shape 1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Shape 1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https://fairygodboss.com/articles/women-in-tech-facts-figures-and-percentages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Shape 1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Shape 1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/>
          <p:nvPr>
            <p:ph idx="2" type="sldImg"/>
          </p:nvPr>
        </p:nvSpPr>
        <p:spPr>
          <a:xfrm>
            <a:off x="428625" y="684892"/>
            <a:ext cx="6000900" cy="3430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Shape 1727"/>
          <p:cNvSpPr txBox="1"/>
          <p:nvPr>
            <p:ph idx="1" type="body"/>
          </p:nvPr>
        </p:nvSpPr>
        <p:spPr>
          <a:xfrm>
            <a:off x="686097" y="4343702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28" name="Shape 1728"/>
          <p:cNvSpPr txBox="1"/>
          <p:nvPr>
            <p:ph idx="12" type="sldNum"/>
          </p:nvPr>
        </p:nvSpPr>
        <p:spPr>
          <a:xfrm>
            <a:off x="3884414" y="8684381"/>
            <a:ext cx="297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1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2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3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4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5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6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7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8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Shape 1732"/>
          <p:cNvSpPr/>
          <p:nvPr>
            <p:ph idx="2" type="sldImg"/>
          </p:nvPr>
        </p:nvSpPr>
        <p:spPr>
          <a:xfrm>
            <a:off x="428625" y="684892"/>
            <a:ext cx="6000900" cy="3430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Shape 1733"/>
          <p:cNvSpPr txBox="1"/>
          <p:nvPr>
            <p:ph idx="1" type="body"/>
          </p:nvPr>
        </p:nvSpPr>
        <p:spPr>
          <a:xfrm>
            <a:off x="686097" y="4343702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34" name="Shape 1734"/>
          <p:cNvSpPr txBox="1"/>
          <p:nvPr>
            <p:ph idx="12" type="sldNum"/>
          </p:nvPr>
        </p:nvSpPr>
        <p:spPr>
          <a:xfrm>
            <a:off x="3884414" y="8684381"/>
            <a:ext cx="297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1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2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3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4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5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6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7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  <a:p>
            <a:pPr indent="0" lvl="8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Shape 1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Shape 17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https://experiments.withgoogle.com/ai/thing-translator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text 1" type="blank">
  <p:cSld name="BLANK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38877" y="429113"/>
            <a:ext cx="8305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A6C0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200"/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5" name="Shape 55"/>
          <p:cNvGrpSpPr/>
          <p:nvPr/>
        </p:nvGrpSpPr>
        <p:grpSpPr>
          <a:xfrm>
            <a:off x="8220033" y="4735776"/>
            <a:ext cx="523943" cy="234741"/>
            <a:chOff x="0" y="0"/>
            <a:chExt cx="2209797" cy="1323974"/>
          </a:xfrm>
        </p:grpSpPr>
        <p:sp>
          <p:nvSpPr>
            <p:cNvPr id="56" name="Shape 56"/>
            <p:cNvSpPr/>
            <p:nvPr/>
          </p:nvSpPr>
          <p:spPr>
            <a:xfrm>
              <a:off x="1587" y="1103312"/>
              <a:ext cx="2208210" cy="220662"/>
            </a:xfrm>
            <a:custGeom>
              <a:pathLst>
                <a:path extrusionOk="0" h="1806" w="18096">
                  <a:moveTo>
                    <a:pt x="1129" y="1444"/>
                  </a:moveTo>
                  <a:lnTo>
                    <a:pt x="1133" y="1436"/>
                  </a:lnTo>
                  <a:lnTo>
                    <a:pt x="1137" y="1429"/>
                  </a:lnTo>
                  <a:lnTo>
                    <a:pt x="1139" y="1421"/>
                  </a:lnTo>
                  <a:lnTo>
                    <a:pt x="1140" y="1414"/>
                  </a:lnTo>
                  <a:lnTo>
                    <a:pt x="1141" y="1407"/>
                  </a:lnTo>
                  <a:lnTo>
                    <a:pt x="1141" y="1400"/>
                  </a:lnTo>
                  <a:lnTo>
                    <a:pt x="1140" y="1393"/>
                  </a:lnTo>
                  <a:lnTo>
                    <a:pt x="1139" y="1385"/>
                  </a:lnTo>
                  <a:lnTo>
                    <a:pt x="1137" y="1380"/>
                  </a:lnTo>
                  <a:lnTo>
                    <a:pt x="1133" y="1373"/>
                  </a:lnTo>
                  <a:lnTo>
                    <a:pt x="1129" y="1366"/>
                  </a:lnTo>
                  <a:lnTo>
                    <a:pt x="1124" y="1359"/>
                  </a:lnTo>
                  <a:lnTo>
                    <a:pt x="1117" y="1354"/>
                  </a:lnTo>
                  <a:lnTo>
                    <a:pt x="1112" y="1347"/>
                  </a:lnTo>
                  <a:lnTo>
                    <a:pt x="1104" y="1341"/>
                  </a:lnTo>
                  <a:lnTo>
                    <a:pt x="1096" y="1335"/>
                  </a:lnTo>
                  <a:lnTo>
                    <a:pt x="1013" y="1276"/>
                  </a:lnTo>
                  <a:lnTo>
                    <a:pt x="1005" y="1271"/>
                  </a:lnTo>
                  <a:lnTo>
                    <a:pt x="999" y="1268"/>
                  </a:lnTo>
                  <a:lnTo>
                    <a:pt x="991" y="1264"/>
                  </a:lnTo>
                  <a:lnTo>
                    <a:pt x="984" y="1262"/>
                  </a:lnTo>
                  <a:lnTo>
                    <a:pt x="977" y="1261"/>
                  </a:lnTo>
                  <a:lnTo>
                    <a:pt x="970" y="1261"/>
                  </a:lnTo>
                  <a:lnTo>
                    <a:pt x="964" y="1261"/>
                  </a:lnTo>
                  <a:lnTo>
                    <a:pt x="957" y="1263"/>
                  </a:lnTo>
                  <a:lnTo>
                    <a:pt x="950" y="1265"/>
                  </a:lnTo>
                  <a:lnTo>
                    <a:pt x="943" y="1268"/>
                  </a:lnTo>
                  <a:lnTo>
                    <a:pt x="938" y="1272"/>
                  </a:lnTo>
                  <a:lnTo>
                    <a:pt x="931" y="1277"/>
                  </a:lnTo>
                  <a:lnTo>
                    <a:pt x="924" y="1282"/>
                  </a:lnTo>
                  <a:lnTo>
                    <a:pt x="918" y="1289"/>
                  </a:lnTo>
                  <a:lnTo>
                    <a:pt x="912" y="1297"/>
                  </a:lnTo>
                  <a:lnTo>
                    <a:pt x="906" y="1305"/>
                  </a:lnTo>
                  <a:lnTo>
                    <a:pt x="902" y="1309"/>
                  </a:lnTo>
                  <a:lnTo>
                    <a:pt x="899" y="1315"/>
                  </a:lnTo>
                  <a:lnTo>
                    <a:pt x="896" y="1321"/>
                  </a:lnTo>
                  <a:lnTo>
                    <a:pt x="892" y="1328"/>
                  </a:lnTo>
                  <a:lnTo>
                    <a:pt x="888" y="1334"/>
                  </a:lnTo>
                  <a:lnTo>
                    <a:pt x="882" y="1341"/>
                  </a:lnTo>
                  <a:lnTo>
                    <a:pt x="878" y="1349"/>
                  </a:lnTo>
                  <a:lnTo>
                    <a:pt x="872" y="1357"/>
                  </a:lnTo>
                  <a:lnTo>
                    <a:pt x="866" y="1365"/>
                  </a:lnTo>
                  <a:lnTo>
                    <a:pt x="861" y="1374"/>
                  </a:lnTo>
                  <a:lnTo>
                    <a:pt x="854" y="1383"/>
                  </a:lnTo>
                  <a:lnTo>
                    <a:pt x="847" y="1391"/>
                  </a:lnTo>
                  <a:lnTo>
                    <a:pt x="839" y="1400"/>
                  </a:lnTo>
                  <a:lnTo>
                    <a:pt x="831" y="1409"/>
                  </a:lnTo>
                  <a:lnTo>
                    <a:pt x="822" y="1418"/>
                  </a:lnTo>
                  <a:lnTo>
                    <a:pt x="813" y="1427"/>
                  </a:lnTo>
                  <a:lnTo>
                    <a:pt x="804" y="1436"/>
                  </a:lnTo>
                  <a:lnTo>
                    <a:pt x="794" y="1445"/>
                  </a:lnTo>
                  <a:lnTo>
                    <a:pt x="784" y="1454"/>
                  </a:lnTo>
                  <a:lnTo>
                    <a:pt x="772" y="1462"/>
                  </a:lnTo>
                  <a:lnTo>
                    <a:pt x="761" y="1470"/>
                  </a:lnTo>
                  <a:lnTo>
                    <a:pt x="749" y="1477"/>
                  </a:lnTo>
                  <a:lnTo>
                    <a:pt x="736" y="1483"/>
                  </a:lnTo>
                  <a:lnTo>
                    <a:pt x="723" y="1488"/>
                  </a:lnTo>
                  <a:lnTo>
                    <a:pt x="709" y="1493"/>
                  </a:lnTo>
                  <a:lnTo>
                    <a:pt x="694" y="1497"/>
                  </a:lnTo>
                  <a:lnTo>
                    <a:pt x="680" y="1502"/>
                  </a:lnTo>
                  <a:lnTo>
                    <a:pt x="664" y="1504"/>
                  </a:lnTo>
                  <a:lnTo>
                    <a:pt x="648" y="1507"/>
                  </a:lnTo>
                  <a:lnTo>
                    <a:pt x="631" y="1509"/>
                  </a:lnTo>
                  <a:lnTo>
                    <a:pt x="613" y="1511"/>
                  </a:lnTo>
                  <a:lnTo>
                    <a:pt x="596" y="1511"/>
                  </a:lnTo>
                  <a:lnTo>
                    <a:pt x="577" y="1510"/>
                  </a:lnTo>
                  <a:lnTo>
                    <a:pt x="559" y="1509"/>
                  </a:lnTo>
                  <a:lnTo>
                    <a:pt x="540" y="1506"/>
                  </a:lnTo>
                  <a:lnTo>
                    <a:pt x="523" y="1503"/>
                  </a:lnTo>
                  <a:lnTo>
                    <a:pt x="507" y="1499"/>
                  </a:lnTo>
                  <a:lnTo>
                    <a:pt x="491" y="1495"/>
                  </a:lnTo>
                  <a:lnTo>
                    <a:pt x="476" y="1489"/>
                  </a:lnTo>
                  <a:lnTo>
                    <a:pt x="460" y="1483"/>
                  </a:lnTo>
                  <a:lnTo>
                    <a:pt x="445" y="1476"/>
                  </a:lnTo>
                  <a:lnTo>
                    <a:pt x="432" y="1468"/>
                  </a:lnTo>
                  <a:lnTo>
                    <a:pt x="418" y="1460"/>
                  </a:lnTo>
                  <a:lnTo>
                    <a:pt x="406" y="1450"/>
                  </a:lnTo>
                  <a:lnTo>
                    <a:pt x="393" y="1440"/>
                  </a:lnTo>
                  <a:lnTo>
                    <a:pt x="381" y="1429"/>
                  </a:lnTo>
                  <a:lnTo>
                    <a:pt x="370" y="1418"/>
                  </a:lnTo>
                  <a:lnTo>
                    <a:pt x="359" y="1406"/>
                  </a:lnTo>
                  <a:lnTo>
                    <a:pt x="349" y="1392"/>
                  </a:lnTo>
                  <a:lnTo>
                    <a:pt x="340" y="1380"/>
                  </a:lnTo>
                  <a:lnTo>
                    <a:pt x="331" y="1366"/>
                  </a:lnTo>
                  <a:lnTo>
                    <a:pt x="323" y="1352"/>
                  </a:lnTo>
                  <a:lnTo>
                    <a:pt x="315" y="1339"/>
                  </a:lnTo>
                  <a:lnTo>
                    <a:pt x="309" y="1325"/>
                  </a:lnTo>
                  <a:lnTo>
                    <a:pt x="303" y="1312"/>
                  </a:lnTo>
                  <a:lnTo>
                    <a:pt x="297" y="1297"/>
                  </a:lnTo>
                  <a:lnTo>
                    <a:pt x="293" y="1283"/>
                  </a:lnTo>
                  <a:lnTo>
                    <a:pt x="288" y="1269"/>
                  </a:lnTo>
                  <a:lnTo>
                    <a:pt x="285" y="1254"/>
                  </a:lnTo>
                  <a:lnTo>
                    <a:pt x="281" y="1238"/>
                  </a:lnTo>
                  <a:lnTo>
                    <a:pt x="279" y="1224"/>
                  </a:lnTo>
                  <a:lnTo>
                    <a:pt x="278" y="1208"/>
                  </a:lnTo>
                  <a:lnTo>
                    <a:pt x="277" y="1192"/>
                  </a:lnTo>
                  <a:lnTo>
                    <a:pt x="277" y="1176"/>
                  </a:lnTo>
                  <a:lnTo>
                    <a:pt x="277" y="592"/>
                  </a:lnTo>
                  <a:lnTo>
                    <a:pt x="277" y="577"/>
                  </a:lnTo>
                  <a:lnTo>
                    <a:pt x="278" y="560"/>
                  </a:lnTo>
                  <a:lnTo>
                    <a:pt x="279" y="544"/>
                  </a:lnTo>
                  <a:lnTo>
                    <a:pt x="281" y="528"/>
                  </a:lnTo>
                  <a:lnTo>
                    <a:pt x="285" y="512"/>
                  </a:lnTo>
                  <a:lnTo>
                    <a:pt x="288" y="497"/>
                  </a:lnTo>
                  <a:lnTo>
                    <a:pt x="293" y="483"/>
                  </a:lnTo>
                  <a:lnTo>
                    <a:pt x="297" y="468"/>
                  </a:lnTo>
                  <a:lnTo>
                    <a:pt x="303" y="453"/>
                  </a:lnTo>
                  <a:lnTo>
                    <a:pt x="309" y="440"/>
                  </a:lnTo>
                  <a:lnTo>
                    <a:pt x="315" y="425"/>
                  </a:lnTo>
                  <a:lnTo>
                    <a:pt x="323" y="411"/>
                  </a:lnTo>
                  <a:lnTo>
                    <a:pt x="331" y="399"/>
                  </a:lnTo>
                  <a:lnTo>
                    <a:pt x="340" y="385"/>
                  </a:lnTo>
                  <a:lnTo>
                    <a:pt x="349" y="373"/>
                  </a:lnTo>
                  <a:lnTo>
                    <a:pt x="359" y="361"/>
                  </a:lnTo>
                  <a:lnTo>
                    <a:pt x="370" y="348"/>
                  </a:lnTo>
                  <a:lnTo>
                    <a:pt x="381" y="337"/>
                  </a:lnTo>
                  <a:lnTo>
                    <a:pt x="393" y="327"/>
                  </a:lnTo>
                  <a:lnTo>
                    <a:pt x="406" y="316"/>
                  </a:lnTo>
                  <a:lnTo>
                    <a:pt x="418" y="307"/>
                  </a:lnTo>
                  <a:lnTo>
                    <a:pt x="432" y="299"/>
                  </a:lnTo>
                  <a:lnTo>
                    <a:pt x="445" y="292"/>
                  </a:lnTo>
                  <a:lnTo>
                    <a:pt x="460" y="285"/>
                  </a:lnTo>
                  <a:lnTo>
                    <a:pt x="476" y="279"/>
                  </a:lnTo>
                  <a:lnTo>
                    <a:pt x="491" y="275"/>
                  </a:lnTo>
                  <a:lnTo>
                    <a:pt x="507" y="269"/>
                  </a:lnTo>
                  <a:lnTo>
                    <a:pt x="523" y="266"/>
                  </a:lnTo>
                  <a:lnTo>
                    <a:pt x="540" y="262"/>
                  </a:lnTo>
                  <a:lnTo>
                    <a:pt x="559" y="260"/>
                  </a:lnTo>
                  <a:lnTo>
                    <a:pt x="577" y="259"/>
                  </a:lnTo>
                  <a:lnTo>
                    <a:pt x="596" y="258"/>
                  </a:lnTo>
                  <a:lnTo>
                    <a:pt x="614" y="258"/>
                  </a:lnTo>
                  <a:lnTo>
                    <a:pt x="632" y="259"/>
                  </a:lnTo>
                  <a:lnTo>
                    <a:pt x="649" y="261"/>
                  </a:lnTo>
                  <a:lnTo>
                    <a:pt x="666" y="263"/>
                  </a:lnTo>
                  <a:lnTo>
                    <a:pt x="682" y="266"/>
                  </a:lnTo>
                  <a:lnTo>
                    <a:pt x="698" y="270"/>
                  </a:lnTo>
                  <a:lnTo>
                    <a:pt x="714" y="275"/>
                  </a:lnTo>
                  <a:lnTo>
                    <a:pt x="727" y="279"/>
                  </a:lnTo>
                  <a:lnTo>
                    <a:pt x="741" y="287"/>
                  </a:lnTo>
                  <a:lnTo>
                    <a:pt x="753" y="294"/>
                  </a:lnTo>
                  <a:lnTo>
                    <a:pt x="766" y="302"/>
                  </a:lnTo>
                  <a:lnTo>
                    <a:pt x="777" y="310"/>
                  </a:lnTo>
                  <a:lnTo>
                    <a:pt x="788" y="318"/>
                  </a:lnTo>
                  <a:lnTo>
                    <a:pt x="798" y="326"/>
                  </a:lnTo>
                  <a:lnTo>
                    <a:pt x="807" y="333"/>
                  </a:lnTo>
                  <a:lnTo>
                    <a:pt x="818" y="342"/>
                  </a:lnTo>
                  <a:lnTo>
                    <a:pt x="827" y="350"/>
                  </a:lnTo>
                  <a:lnTo>
                    <a:pt x="835" y="358"/>
                  </a:lnTo>
                  <a:lnTo>
                    <a:pt x="843" y="367"/>
                  </a:lnTo>
                  <a:lnTo>
                    <a:pt x="850" y="375"/>
                  </a:lnTo>
                  <a:lnTo>
                    <a:pt x="857" y="384"/>
                  </a:lnTo>
                  <a:lnTo>
                    <a:pt x="864" y="393"/>
                  </a:lnTo>
                  <a:lnTo>
                    <a:pt x="870" y="402"/>
                  </a:lnTo>
                  <a:lnTo>
                    <a:pt x="875" y="413"/>
                  </a:lnTo>
                  <a:lnTo>
                    <a:pt x="881" y="421"/>
                  </a:lnTo>
                  <a:lnTo>
                    <a:pt x="886" y="427"/>
                  </a:lnTo>
                  <a:lnTo>
                    <a:pt x="890" y="435"/>
                  </a:lnTo>
                  <a:lnTo>
                    <a:pt x="895" y="443"/>
                  </a:lnTo>
                  <a:lnTo>
                    <a:pt x="898" y="450"/>
                  </a:lnTo>
                  <a:lnTo>
                    <a:pt x="900" y="458"/>
                  </a:lnTo>
                  <a:lnTo>
                    <a:pt x="904" y="465"/>
                  </a:lnTo>
                  <a:lnTo>
                    <a:pt x="906" y="471"/>
                  </a:lnTo>
                  <a:lnTo>
                    <a:pt x="912" y="478"/>
                  </a:lnTo>
                  <a:lnTo>
                    <a:pt x="917" y="485"/>
                  </a:lnTo>
                  <a:lnTo>
                    <a:pt x="923" y="491"/>
                  </a:lnTo>
                  <a:lnTo>
                    <a:pt x="930" y="495"/>
                  </a:lnTo>
                  <a:lnTo>
                    <a:pt x="935" y="500"/>
                  </a:lnTo>
                  <a:lnTo>
                    <a:pt x="942" y="502"/>
                  </a:lnTo>
                  <a:lnTo>
                    <a:pt x="949" y="504"/>
                  </a:lnTo>
                  <a:lnTo>
                    <a:pt x="956" y="506"/>
                  </a:lnTo>
                  <a:lnTo>
                    <a:pt x="962" y="506"/>
                  </a:lnTo>
                  <a:lnTo>
                    <a:pt x="969" y="506"/>
                  </a:lnTo>
                  <a:lnTo>
                    <a:pt x="976" y="506"/>
                  </a:lnTo>
                  <a:lnTo>
                    <a:pt x="983" y="504"/>
                  </a:lnTo>
                  <a:lnTo>
                    <a:pt x="991" y="502"/>
                  </a:lnTo>
                  <a:lnTo>
                    <a:pt x="998" y="499"/>
                  </a:lnTo>
                  <a:lnTo>
                    <a:pt x="1005" y="494"/>
                  </a:lnTo>
                  <a:lnTo>
                    <a:pt x="1013" y="490"/>
                  </a:lnTo>
                  <a:lnTo>
                    <a:pt x="1099" y="427"/>
                  </a:lnTo>
                  <a:lnTo>
                    <a:pt x="1107" y="421"/>
                  </a:lnTo>
                  <a:lnTo>
                    <a:pt x="1114" y="414"/>
                  </a:lnTo>
                  <a:lnTo>
                    <a:pt x="1120" y="407"/>
                  </a:lnTo>
                  <a:lnTo>
                    <a:pt x="1125" y="399"/>
                  </a:lnTo>
                  <a:lnTo>
                    <a:pt x="1130" y="391"/>
                  </a:lnTo>
                  <a:lnTo>
                    <a:pt x="1133" y="384"/>
                  </a:lnTo>
                  <a:lnTo>
                    <a:pt x="1136" y="375"/>
                  </a:lnTo>
                  <a:lnTo>
                    <a:pt x="1137" y="367"/>
                  </a:lnTo>
                  <a:lnTo>
                    <a:pt x="1137" y="361"/>
                  </a:lnTo>
                  <a:lnTo>
                    <a:pt x="1136" y="354"/>
                  </a:lnTo>
                  <a:lnTo>
                    <a:pt x="1134" y="347"/>
                  </a:lnTo>
                  <a:lnTo>
                    <a:pt x="1133" y="340"/>
                  </a:lnTo>
                  <a:lnTo>
                    <a:pt x="1131" y="335"/>
                  </a:lnTo>
                  <a:lnTo>
                    <a:pt x="1129" y="329"/>
                  </a:lnTo>
                  <a:lnTo>
                    <a:pt x="1125" y="322"/>
                  </a:lnTo>
                  <a:lnTo>
                    <a:pt x="1122" y="318"/>
                  </a:lnTo>
                  <a:lnTo>
                    <a:pt x="1116" y="301"/>
                  </a:lnTo>
                  <a:lnTo>
                    <a:pt x="1106" y="283"/>
                  </a:lnTo>
                  <a:lnTo>
                    <a:pt x="1094" y="262"/>
                  </a:lnTo>
                  <a:lnTo>
                    <a:pt x="1078" y="240"/>
                  </a:lnTo>
                  <a:lnTo>
                    <a:pt x="1059" y="216"/>
                  </a:lnTo>
                  <a:lnTo>
                    <a:pt x="1037" y="189"/>
                  </a:lnTo>
                  <a:lnTo>
                    <a:pt x="1012" y="160"/>
                  </a:lnTo>
                  <a:lnTo>
                    <a:pt x="984" y="131"/>
                  </a:lnTo>
                  <a:lnTo>
                    <a:pt x="969" y="117"/>
                  </a:lnTo>
                  <a:lnTo>
                    <a:pt x="953" y="104"/>
                  </a:lnTo>
                  <a:lnTo>
                    <a:pt x="935" y="91"/>
                  </a:lnTo>
                  <a:lnTo>
                    <a:pt x="917" y="80"/>
                  </a:lnTo>
                  <a:lnTo>
                    <a:pt x="897" y="69"/>
                  </a:lnTo>
                  <a:lnTo>
                    <a:pt x="875" y="57"/>
                  </a:lnTo>
                  <a:lnTo>
                    <a:pt x="853" y="47"/>
                  </a:lnTo>
                  <a:lnTo>
                    <a:pt x="830" y="37"/>
                  </a:lnTo>
                  <a:lnTo>
                    <a:pt x="804" y="28"/>
                  </a:lnTo>
                  <a:lnTo>
                    <a:pt x="778" y="20"/>
                  </a:lnTo>
                  <a:lnTo>
                    <a:pt x="751" y="14"/>
                  </a:lnTo>
                  <a:lnTo>
                    <a:pt x="721" y="9"/>
                  </a:lnTo>
                  <a:lnTo>
                    <a:pt x="692" y="5"/>
                  </a:lnTo>
                  <a:lnTo>
                    <a:pt x="660" y="2"/>
                  </a:lnTo>
                  <a:lnTo>
                    <a:pt x="629" y="0"/>
                  </a:lnTo>
                  <a:lnTo>
                    <a:pt x="596" y="0"/>
                  </a:lnTo>
                  <a:lnTo>
                    <a:pt x="562" y="1"/>
                  </a:lnTo>
                  <a:lnTo>
                    <a:pt x="530" y="3"/>
                  </a:lnTo>
                  <a:lnTo>
                    <a:pt x="499" y="7"/>
                  </a:lnTo>
                  <a:lnTo>
                    <a:pt x="468" y="12"/>
                  </a:lnTo>
                  <a:lnTo>
                    <a:pt x="439" y="19"/>
                  </a:lnTo>
                  <a:lnTo>
                    <a:pt x="409" y="27"/>
                  </a:lnTo>
                  <a:lnTo>
                    <a:pt x="381" y="36"/>
                  </a:lnTo>
                  <a:lnTo>
                    <a:pt x="354" y="46"/>
                  </a:lnTo>
                  <a:lnTo>
                    <a:pt x="328" y="57"/>
                  </a:lnTo>
                  <a:lnTo>
                    <a:pt x="302" y="71"/>
                  </a:lnTo>
                  <a:lnTo>
                    <a:pt x="277" y="86"/>
                  </a:lnTo>
                  <a:lnTo>
                    <a:pt x="253" y="100"/>
                  </a:lnTo>
                  <a:lnTo>
                    <a:pt x="230" y="119"/>
                  </a:lnTo>
                  <a:lnTo>
                    <a:pt x="208" y="137"/>
                  </a:lnTo>
                  <a:lnTo>
                    <a:pt x="186" y="156"/>
                  </a:lnTo>
                  <a:lnTo>
                    <a:pt x="166" y="177"/>
                  </a:lnTo>
                  <a:lnTo>
                    <a:pt x="146" y="199"/>
                  </a:lnTo>
                  <a:lnTo>
                    <a:pt x="128" y="221"/>
                  </a:lnTo>
                  <a:lnTo>
                    <a:pt x="109" y="244"/>
                  </a:lnTo>
                  <a:lnTo>
                    <a:pt x="94" y="268"/>
                  </a:lnTo>
                  <a:lnTo>
                    <a:pt x="79" y="292"/>
                  </a:lnTo>
                  <a:lnTo>
                    <a:pt x="65" y="316"/>
                  </a:lnTo>
                  <a:lnTo>
                    <a:pt x="53" y="342"/>
                  </a:lnTo>
                  <a:lnTo>
                    <a:pt x="42" y="367"/>
                  </a:lnTo>
                  <a:lnTo>
                    <a:pt x="31" y="394"/>
                  </a:lnTo>
                  <a:lnTo>
                    <a:pt x="23" y="422"/>
                  </a:lnTo>
                  <a:lnTo>
                    <a:pt x="17" y="449"/>
                  </a:lnTo>
                  <a:lnTo>
                    <a:pt x="10" y="477"/>
                  </a:lnTo>
                  <a:lnTo>
                    <a:pt x="5" y="505"/>
                  </a:lnTo>
                  <a:lnTo>
                    <a:pt x="3" y="535"/>
                  </a:lnTo>
                  <a:lnTo>
                    <a:pt x="1" y="564"/>
                  </a:lnTo>
                  <a:lnTo>
                    <a:pt x="0" y="595"/>
                  </a:lnTo>
                  <a:lnTo>
                    <a:pt x="0" y="1176"/>
                  </a:lnTo>
                  <a:lnTo>
                    <a:pt x="1" y="1205"/>
                  </a:lnTo>
                  <a:lnTo>
                    <a:pt x="3" y="1235"/>
                  </a:lnTo>
                  <a:lnTo>
                    <a:pt x="5" y="1264"/>
                  </a:lnTo>
                  <a:lnTo>
                    <a:pt x="10" y="1293"/>
                  </a:lnTo>
                  <a:lnTo>
                    <a:pt x="17" y="1321"/>
                  </a:lnTo>
                  <a:lnTo>
                    <a:pt x="23" y="1348"/>
                  </a:lnTo>
                  <a:lnTo>
                    <a:pt x="31" y="1374"/>
                  </a:lnTo>
                  <a:lnTo>
                    <a:pt x="42" y="1400"/>
                  </a:lnTo>
                  <a:lnTo>
                    <a:pt x="53" y="1426"/>
                  </a:lnTo>
                  <a:lnTo>
                    <a:pt x="64" y="1451"/>
                  </a:lnTo>
                  <a:lnTo>
                    <a:pt x="78" y="1476"/>
                  </a:lnTo>
                  <a:lnTo>
                    <a:pt x="94" y="1499"/>
                  </a:lnTo>
                  <a:lnTo>
                    <a:pt x="109" y="1523"/>
                  </a:lnTo>
                  <a:lnTo>
                    <a:pt x="126" y="1546"/>
                  </a:lnTo>
                  <a:lnTo>
                    <a:pt x="146" y="1568"/>
                  </a:lnTo>
                  <a:lnTo>
                    <a:pt x="165" y="1590"/>
                  </a:lnTo>
                  <a:lnTo>
                    <a:pt x="186" y="1611"/>
                  </a:lnTo>
                  <a:lnTo>
                    <a:pt x="208" y="1631"/>
                  </a:lnTo>
                  <a:lnTo>
                    <a:pt x="229" y="1650"/>
                  </a:lnTo>
                  <a:lnTo>
                    <a:pt x="253" y="1667"/>
                  </a:lnTo>
                  <a:lnTo>
                    <a:pt x="277" y="1683"/>
                  </a:lnTo>
                  <a:lnTo>
                    <a:pt x="302" y="1697"/>
                  </a:lnTo>
                  <a:lnTo>
                    <a:pt x="328" y="1711"/>
                  </a:lnTo>
                  <a:lnTo>
                    <a:pt x="354" y="1722"/>
                  </a:lnTo>
                  <a:lnTo>
                    <a:pt x="381" y="1734"/>
                  </a:lnTo>
                  <a:lnTo>
                    <a:pt x="409" y="1743"/>
                  </a:lnTo>
                  <a:lnTo>
                    <a:pt x="437" y="1751"/>
                  </a:lnTo>
                  <a:lnTo>
                    <a:pt x="468" y="1756"/>
                  </a:lnTo>
                  <a:lnTo>
                    <a:pt x="499" y="1762"/>
                  </a:lnTo>
                  <a:lnTo>
                    <a:pt x="529" y="1765"/>
                  </a:lnTo>
                  <a:lnTo>
                    <a:pt x="562" y="1769"/>
                  </a:lnTo>
                  <a:lnTo>
                    <a:pt x="595" y="1770"/>
                  </a:lnTo>
                  <a:lnTo>
                    <a:pt x="628" y="1768"/>
                  </a:lnTo>
                  <a:lnTo>
                    <a:pt x="659" y="1765"/>
                  </a:lnTo>
                  <a:lnTo>
                    <a:pt x="689" y="1762"/>
                  </a:lnTo>
                  <a:lnTo>
                    <a:pt x="719" y="1757"/>
                  </a:lnTo>
                  <a:lnTo>
                    <a:pt x="747" y="1751"/>
                  </a:lnTo>
                  <a:lnTo>
                    <a:pt x="775" y="1744"/>
                  </a:lnTo>
                  <a:lnTo>
                    <a:pt x="801" y="1736"/>
                  </a:lnTo>
                  <a:lnTo>
                    <a:pt x="826" y="1727"/>
                  </a:lnTo>
                  <a:lnTo>
                    <a:pt x="849" y="1717"/>
                  </a:lnTo>
                  <a:lnTo>
                    <a:pt x="872" y="1706"/>
                  </a:lnTo>
                  <a:lnTo>
                    <a:pt x="893" y="1696"/>
                  </a:lnTo>
                  <a:lnTo>
                    <a:pt x="914" y="1685"/>
                  </a:lnTo>
                  <a:lnTo>
                    <a:pt x="933" y="1674"/>
                  </a:lnTo>
                  <a:lnTo>
                    <a:pt x="951" y="1661"/>
                  </a:lnTo>
                  <a:lnTo>
                    <a:pt x="968" y="1649"/>
                  </a:lnTo>
                  <a:lnTo>
                    <a:pt x="984" y="1635"/>
                  </a:lnTo>
                  <a:lnTo>
                    <a:pt x="1000" y="1622"/>
                  </a:lnTo>
                  <a:lnTo>
                    <a:pt x="1016" y="1608"/>
                  </a:lnTo>
                  <a:lnTo>
                    <a:pt x="1029" y="1595"/>
                  </a:lnTo>
                  <a:lnTo>
                    <a:pt x="1042" y="1580"/>
                  </a:lnTo>
                  <a:lnTo>
                    <a:pt x="1054" y="1566"/>
                  </a:lnTo>
                  <a:lnTo>
                    <a:pt x="1065" y="1553"/>
                  </a:lnTo>
                  <a:lnTo>
                    <a:pt x="1076" y="1539"/>
                  </a:lnTo>
                  <a:lnTo>
                    <a:pt x="1085" y="1526"/>
                  </a:lnTo>
                  <a:lnTo>
                    <a:pt x="1093" y="1513"/>
                  </a:lnTo>
                  <a:lnTo>
                    <a:pt x="1099" y="1502"/>
                  </a:lnTo>
                  <a:lnTo>
                    <a:pt x="1106" y="1490"/>
                  </a:lnTo>
                  <a:lnTo>
                    <a:pt x="1112" y="1480"/>
                  </a:lnTo>
                  <a:lnTo>
                    <a:pt x="1117" y="1470"/>
                  </a:lnTo>
                  <a:lnTo>
                    <a:pt x="1122" y="1461"/>
                  </a:lnTo>
                  <a:lnTo>
                    <a:pt x="1125" y="1452"/>
                  </a:lnTo>
                  <a:lnTo>
                    <a:pt x="1129" y="1444"/>
                  </a:lnTo>
                  <a:close/>
                  <a:moveTo>
                    <a:pt x="5399" y="632"/>
                  </a:moveTo>
                  <a:lnTo>
                    <a:pt x="5397" y="601"/>
                  </a:lnTo>
                  <a:lnTo>
                    <a:pt x="5395" y="571"/>
                  </a:lnTo>
                  <a:lnTo>
                    <a:pt x="5392" y="543"/>
                  </a:lnTo>
                  <a:lnTo>
                    <a:pt x="5387" y="513"/>
                  </a:lnTo>
                  <a:lnTo>
                    <a:pt x="5382" y="485"/>
                  </a:lnTo>
                  <a:lnTo>
                    <a:pt x="5374" y="458"/>
                  </a:lnTo>
                  <a:lnTo>
                    <a:pt x="5366" y="431"/>
                  </a:lnTo>
                  <a:lnTo>
                    <a:pt x="5357" y="405"/>
                  </a:lnTo>
                  <a:lnTo>
                    <a:pt x="5345" y="379"/>
                  </a:lnTo>
                  <a:lnTo>
                    <a:pt x="5334" y="354"/>
                  </a:lnTo>
                  <a:lnTo>
                    <a:pt x="5321" y="329"/>
                  </a:lnTo>
                  <a:lnTo>
                    <a:pt x="5306" y="305"/>
                  </a:lnTo>
                  <a:lnTo>
                    <a:pt x="5291" y="281"/>
                  </a:lnTo>
                  <a:lnTo>
                    <a:pt x="5274" y="258"/>
                  </a:lnTo>
                  <a:lnTo>
                    <a:pt x="5256" y="236"/>
                  </a:lnTo>
                  <a:lnTo>
                    <a:pt x="5237" y="214"/>
                  </a:lnTo>
                  <a:lnTo>
                    <a:pt x="5216" y="193"/>
                  </a:lnTo>
                  <a:lnTo>
                    <a:pt x="5195" y="173"/>
                  </a:lnTo>
                  <a:lnTo>
                    <a:pt x="5173" y="155"/>
                  </a:lnTo>
                  <a:lnTo>
                    <a:pt x="5150" y="138"/>
                  </a:lnTo>
                  <a:lnTo>
                    <a:pt x="5126" y="122"/>
                  </a:lnTo>
                  <a:lnTo>
                    <a:pt x="5101" y="107"/>
                  </a:lnTo>
                  <a:lnTo>
                    <a:pt x="5076" y="95"/>
                  </a:lnTo>
                  <a:lnTo>
                    <a:pt x="5049" y="82"/>
                  </a:lnTo>
                  <a:lnTo>
                    <a:pt x="5022" y="72"/>
                  </a:lnTo>
                  <a:lnTo>
                    <a:pt x="4994" y="63"/>
                  </a:lnTo>
                  <a:lnTo>
                    <a:pt x="4964" y="55"/>
                  </a:lnTo>
                  <a:lnTo>
                    <a:pt x="4934" y="48"/>
                  </a:lnTo>
                  <a:lnTo>
                    <a:pt x="4902" y="44"/>
                  </a:lnTo>
                  <a:lnTo>
                    <a:pt x="4870" y="40"/>
                  </a:lnTo>
                  <a:lnTo>
                    <a:pt x="4837" y="37"/>
                  </a:lnTo>
                  <a:lnTo>
                    <a:pt x="4803" y="36"/>
                  </a:lnTo>
                  <a:lnTo>
                    <a:pt x="4771" y="37"/>
                  </a:lnTo>
                  <a:lnTo>
                    <a:pt x="4739" y="40"/>
                  </a:lnTo>
                  <a:lnTo>
                    <a:pt x="4707" y="44"/>
                  </a:lnTo>
                  <a:lnTo>
                    <a:pt x="4677" y="48"/>
                  </a:lnTo>
                  <a:lnTo>
                    <a:pt x="4647" y="55"/>
                  </a:lnTo>
                  <a:lnTo>
                    <a:pt x="4618" y="63"/>
                  </a:lnTo>
                  <a:lnTo>
                    <a:pt x="4591" y="72"/>
                  </a:lnTo>
                  <a:lnTo>
                    <a:pt x="4564" y="82"/>
                  </a:lnTo>
                  <a:lnTo>
                    <a:pt x="4536" y="95"/>
                  </a:lnTo>
                  <a:lnTo>
                    <a:pt x="4512" y="107"/>
                  </a:lnTo>
                  <a:lnTo>
                    <a:pt x="4487" y="122"/>
                  </a:lnTo>
                  <a:lnTo>
                    <a:pt x="4462" y="138"/>
                  </a:lnTo>
                  <a:lnTo>
                    <a:pt x="4439" y="155"/>
                  </a:lnTo>
                  <a:lnTo>
                    <a:pt x="4417" y="173"/>
                  </a:lnTo>
                  <a:lnTo>
                    <a:pt x="4395" y="193"/>
                  </a:lnTo>
                  <a:lnTo>
                    <a:pt x="4374" y="214"/>
                  </a:lnTo>
                  <a:lnTo>
                    <a:pt x="4354" y="236"/>
                  </a:lnTo>
                  <a:lnTo>
                    <a:pt x="4335" y="258"/>
                  </a:lnTo>
                  <a:lnTo>
                    <a:pt x="4318" y="281"/>
                  </a:lnTo>
                  <a:lnTo>
                    <a:pt x="4301" y="305"/>
                  </a:lnTo>
                  <a:lnTo>
                    <a:pt x="4286" y="329"/>
                  </a:lnTo>
                  <a:lnTo>
                    <a:pt x="4273" y="354"/>
                  </a:lnTo>
                  <a:lnTo>
                    <a:pt x="4260" y="379"/>
                  </a:lnTo>
                  <a:lnTo>
                    <a:pt x="4249" y="405"/>
                  </a:lnTo>
                  <a:lnTo>
                    <a:pt x="4240" y="431"/>
                  </a:lnTo>
                  <a:lnTo>
                    <a:pt x="4231" y="458"/>
                  </a:lnTo>
                  <a:lnTo>
                    <a:pt x="4224" y="485"/>
                  </a:lnTo>
                  <a:lnTo>
                    <a:pt x="4219" y="513"/>
                  </a:lnTo>
                  <a:lnTo>
                    <a:pt x="4214" y="543"/>
                  </a:lnTo>
                  <a:lnTo>
                    <a:pt x="4211" y="571"/>
                  </a:lnTo>
                  <a:lnTo>
                    <a:pt x="4208" y="601"/>
                  </a:lnTo>
                  <a:lnTo>
                    <a:pt x="4208" y="632"/>
                  </a:lnTo>
                  <a:lnTo>
                    <a:pt x="4208" y="1212"/>
                  </a:lnTo>
                  <a:lnTo>
                    <a:pt x="4208" y="1243"/>
                  </a:lnTo>
                  <a:lnTo>
                    <a:pt x="4211" y="1272"/>
                  </a:lnTo>
                  <a:lnTo>
                    <a:pt x="4214" y="1300"/>
                  </a:lnTo>
                  <a:lnTo>
                    <a:pt x="4219" y="1329"/>
                  </a:lnTo>
                  <a:lnTo>
                    <a:pt x="4224" y="1357"/>
                  </a:lnTo>
                  <a:lnTo>
                    <a:pt x="4231" y="1384"/>
                  </a:lnTo>
                  <a:lnTo>
                    <a:pt x="4240" y="1411"/>
                  </a:lnTo>
                  <a:lnTo>
                    <a:pt x="4249" y="1437"/>
                  </a:lnTo>
                  <a:lnTo>
                    <a:pt x="4260" y="1462"/>
                  </a:lnTo>
                  <a:lnTo>
                    <a:pt x="4273" y="1488"/>
                  </a:lnTo>
                  <a:lnTo>
                    <a:pt x="4286" y="1512"/>
                  </a:lnTo>
                  <a:lnTo>
                    <a:pt x="4301" y="1536"/>
                  </a:lnTo>
                  <a:lnTo>
                    <a:pt x="4318" y="1559"/>
                  </a:lnTo>
                  <a:lnTo>
                    <a:pt x="4335" y="1582"/>
                  </a:lnTo>
                  <a:lnTo>
                    <a:pt x="4354" y="1605"/>
                  </a:lnTo>
                  <a:lnTo>
                    <a:pt x="4374" y="1626"/>
                  </a:lnTo>
                  <a:lnTo>
                    <a:pt x="4395" y="1648"/>
                  </a:lnTo>
                  <a:lnTo>
                    <a:pt x="4417" y="1668"/>
                  </a:lnTo>
                  <a:lnTo>
                    <a:pt x="4439" y="1686"/>
                  </a:lnTo>
                  <a:lnTo>
                    <a:pt x="4462" y="1704"/>
                  </a:lnTo>
                  <a:lnTo>
                    <a:pt x="4487" y="1720"/>
                  </a:lnTo>
                  <a:lnTo>
                    <a:pt x="4512" y="1734"/>
                  </a:lnTo>
                  <a:lnTo>
                    <a:pt x="4536" y="1747"/>
                  </a:lnTo>
                  <a:lnTo>
                    <a:pt x="4564" y="1760"/>
                  </a:lnTo>
                  <a:lnTo>
                    <a:pt x="4591" y="1770"/>
                  </a:lnTo>
                  <a:lnTo>
                    <a:pt x="4618" y="1779"/>
                  </a:lnTo>
                  <a:lnTo>
                    <a:pt x="4647" y="1787"/>
                  </a:lnTo>
                  <a:lnTo>
                    <a:pt x="4677" y="1794"/>
                  </a:lnTo>
                  <a:lnTo>
                    <a:pt x="4707" y="1798"/>
                  </a:lnTo>
                  <a:lnTo>
                    <a:pt x="4739" y="1803"/>
                  </a:lnTo>
                  <a:lnTo>
                    <a:pt x="4771" y="1805"/>
                  </a:lnTo>
                  <a:lnTo>
                    <a:pt x="4803" y="1806"/>
                  </a:lnTo>
                  <a:lnTo>
                    <a:pt x="4832" y="1805"/>
                  </a:lnTo>
                  <a:lnTo>
                    <a:pt x="4859" y="1804"/>
                  </a:lnTo>
                  <a:lnTo>
                    <a:pt x="4886" y="1801"/>
                  </a:lnTo>
                  <a:lnTo>
                    <a:pt x="4912" y="1798"/>
                  </a:lnTo>
                  <a:lnTo>
                    <a:pt x="4937" y="1795"/>
                  </a:lnTo>
                  <a:lnTo>
                    <a:pt x="4962" y="1789"/>
                  </a:lnTo>
                  <a:lnTo>
                    <a:pt x="4986" y="1785"/>
                  </a:lnTo>
                  <a:lnTo>
                    <a:pt x="5009" y="1778"/>
                  </a:lnTo>
                  <a:lnTo>
                    <a:pt x="5032" y="1771"/>
                  </a:lnTo>
                  <a:lnTo>
                    <a:pt x="5054" y="1763"/>
                  </a:lnTo>
                  <a:lnTo>
                    <a:pt x="5075" y="1755"/>
                  </a:lnTo>
                  <a:lnTo>
                    <a:pt x="5095" y="1746"/>
                  </a:lnTo>
                  <a:lnTo>
                    <a:pt x="5116" y="1736"/>
                  </a:lnTo>
                  <a:lnTo>
                    <a:pt x="5135" y="1725"/>
                  </a:lnTo>
                  <a:lnTo>
                    <a:pt x="5154" y="1713"/>
                  </a:lnTo>
                  <a:lnTo>
                    <a:pt x="5172" y="1701"/>
                  </a:lnTo>
                  <a:lnTo>
                    <a:pt x="5189" y="1688"/>
                  </a:lnTo>
                  <a:lnTo>
                    <a:pt x="5206" y="1675"/>
                  </a:lnTo>
                  <a:lnTo>
                    <a:pt x="5222" y="1662"/>
                  </a:lnTo>
                  <a:lnTo>
                    <a:pt x="5238" y="1649"/>
                  </a:lnTo>
                  <a:lnTo>
                    <a:pt x="5253" y="1636"/>
                  </a:lnTo>
                  <a:lnTo>
                    <a:pt x="5266" y="1623"/>
                  </a:lnTo>
                  <a:lnTo>
                    <a:pt x="5279" y="1609"/>
                  </a:lnTo>
                  <a:lnTo>
                    <a:pt x="5291" y="1596"/>
                  </a:lnTo>
                  <a:lnTo>
                    <a:pt x="5302" y="1582"/>
                  </a:lnTo>
                  <a:lnTo>
                    <a:pt x="5314" y="1568"/>
                  </a:lnTo>
                  <a:lnTo>
                    <a:pt x="5324" y="1555"/>
                  </a:lnTo>
                  <a:lnTo>
                    <a:pt x="5334" y="1541"/>
                  </a:lnTo>
                  <a:lnTo>
                    <a:pt x="5344" y="1528"/>
                  </a:lnTo>
                  <a:lnTo>
                    <a:pt x="5353" y="1515"/>
                  </a:lnTo>
                  <a:lnTo>
                    <a:pt x="5362" y="1502"/>
                  </a:lnTo>
                  <a:lnTo>
                    <a:pt x="5370" y="1489"/>
                  </a:lnTo>
                  <a:lnTo>
                    <a:pt x="5375" y="1483"/>
                  </a:lnTo>
                  <a:lnTo>
                    <a:pt x="5378" y="1476"/>
                  </a:lnTo>
                  <a:lnTo>
                    <a:pt x="5382" y="1469"/>
                  </a:lnTo>
                  <a:lnTo>
                    <a:pt x="5384" y="1462"/>
                  </a:lnTo>
                  <a:lnTo>
                    <a:pt x="5386" y="1454"/>
                  </a:lnTo>
                  <a:lnTo>
                    <a:pt x="5387" y="1447"/>
                  </a:lnTo>
                  <a:lnTo>
                    <a:pt x="5388" y="1440"/>
                  </a:lnTo>
                  <a:lnTo>
                    <a:pt x="5388" y="1432"/>
                  </a:lnTo>
                  <a:lnTo>
                    <a:pt x="5387" y="1424"/>
                  </a:lnTo>
                  <a:lnTo>
                    <a:pt x="5385" y="1417"/>
                  </a:lnTo>
                  <a:lnTo>
                    <a:pt x="5382" y="1409"/>
                  </a:lnTo>
                  <a:lnTo>
                    <a:pt x="5378" y="1402"/>
                  </a:lnTo>
                  <a:lnTo>
                    <a:pt x="5373" y="1395"/>
                  </a:lnTo>
                  <a:lnTo>
                    <a:pt x="5367" y="1389"/>
                  </a:lnTo>
                  <a:lnTo>
                    <a:pt x="5359" y="1382"/>
                  </a:lnTo>
                  <a:lnTo>
                    <a:pt x="5351" y="1376"/>
                  </a:lnTo>
                  <a:lnTo>
                    <a:pt x="5272" y="1316"/>
                  </a:lnTo>
                  <a:lnTo>
                    <a:pt x="5266" y="1312"/>
                  </a:lnTo>
                  <a:lnTo>
                    <a:pt x="5259" y="1307"/>
                  </a:lnTo>
                  <a:lnTo>
                    <a:pt x="5253" y="1304"/>
                  </a:lnTo>
                  <a:lnTo>
                    <a:pt x="5246" y="1302"/>
                  </a:lnTo>
                  <a:lnTo>
                    <a:pt x="5240" y="1299"/>
                  </a:lnTo>
                  <a:lnTo>
                    <a:pt x="5233" y="1298"/>
                  </a:lnTo>
                  <a:lnTo>
                    <a:pt x="5227" y="1298"/>
                  </a:lnTo>
                  <a:lnTo>
                    <a:pt x="5219" y="1298"/>
                  </a:lnTo>
                  <a:lnTo>
                    <a:pt x="5211" y="1300"/>
                  </a:lnTo>
                  <a:lnTo>
                    <a:pt x="5203" y="1303"/>
                  </a:lnTo>
                  <a:lnTo>
                    <a:pt x="5196" y="1305"/>
                  </a:lnTo>
                  <a:lnTo>
                    <a:pt x="5188" y="1308"/>
                  </a:lnTo>
                  <a:lnTo>
                    <a:pt x="5181" y="1313"/>
                  </a:lnTo>
                  <a:lnTo>
                    <a:pt x="5176" y="1319"/>
                  </a:lnTo>
                  <a:lnTo>
                    <a:pt x="5170" y="1324"/>
                  </a:lnTo>
                  <a:lnTo>
                    <a:pt x="5164" y="1331"/>
                  </a:lnTo>
                  <a:lnTo>
                    <a:pt x="5153" y="1348"/>
                  </a:lnTo>
                  <a:lnTo>
                    <a:pt x="5139" y="1365"/>
                  </a:lnTo>
                  <a:lnTo>
                    <a:pt x="5125" y="1382"/>
                  </a:lnTo>
                  <a:lnTo>
                    <a:pt x="5109" y="1399"/>
                  </a:lnTo>
                  <a:lnTo>
                    <a:pt x="5092" y="1417"/>
                  </a:lnTo>
                  <a:lnTo>
                    <a:pt x="5074" y="1434"/>
                  </a:lnTo>
                  <a:lnTo>
                    <a:pt x="5055" y="1452"/>
                  </a:lnTo>
                  <a:lnTo>
                    <a:pt x="5033" y="1471"/>
                  </a:lnTo>
                  <a:lnTo>
                    <a:pt x="5022" y="1479"/>
                  </a:lnTo>
                  <a:lnTo>
                    <a:pt x="5011" y="1488"/>
                  </a:lnTo>
                  <a:lnTo>
                    <a:pt x="4998" y="1496"/>
                  </a:lnTo>
                  <a:lnTo>
                    <a:pt x="4986" y="1503"/>
                  </a:lnTo>
                  <a:lnTo>
                    <a:pt x="4972" y="1510"/>
                  </a:lnTo>
                  <a:lnTo>
                    <a:pt x="4958" y="1516"/>
                  </a:lnTo>
                  <a:lnTo>
                    <a:pt x="4945" y="1522"/>
                  </a:lnTo>
                  <a:lnTo>
                    <a:pt x="4931" y="1527"/>
                  </a:lnTo>
                  <a:lnTo>
                    <a:pt x="4917" y="1531"/>
                  </a:lnTo>
                  <a:lnTo>
                    <a:pt x="4901" y="1536"/>
                  </a:lnTo>
                  <a:lnTo>
                    <a:pt x="4886" y="1539"/>
                  </a:lnTo>
                  <a:lnTo>
                    <a:pt x="4870" y="1541"/>
                  </a:lnTo>
                  <a:lnTo>
                    <a:pt x="4853" y="1544"/>
                  </a:lnTo>
                  <a:lnTo>
                    <a:pt x="4836" y="1546"/>
                  </a:lnTo>
                  <a:lnTo>
                    <a:pt x="4819" y="1547"/>
                  </a:lnTo>
                  <a:lnTo>
                    <a:pt x="4802" y="1548"/>
                  </a:lnTo>
                  <a:lnTo>
                    <a:pt x="4783" y="1547"/>
                  </a:lnTo>
                  <a:lnTo>
                    <a:pt x="4765" y="1546"/>
                  </a:lnTo>
                  <a:lnTo>
                    <a:pt x="4748" y="1542"/>
                  </a:lnTo>
                  <a:lnTo>
                    <a:pt x="4731" y="1540"/>
                  </a:lnTo>
                  <a:lnTo>
                    <a:pt x="4714" y="1536"/>
                  </a:lnTo>
                  <a:lnTo>
                    <a:pt x="4698" y="1531"/>
                  </a:lnTo>
                  <a:lnTo>
                    <a:pt x="4682" y="1526"/>
                  </a:lnTo>
                  <a:lnTo>
                    <a:pt x="4668" y="1520"/>
                  </a:lnTo>
                  <a:lnTo>
                    <a:pt x="4653" y="1512"/>
                  </a:lnTo>
                  <a:lnTo>
                    <a:pt x="4639" y="1504"/>
                  </a:lnTo>
                  <a:lnTo>
                    <a:pt x="4626" y="1496"/>
                  </a:lnTo>
                  <a:lnTo>
                    <a:pt x="4613" y="1487"/>
                  </a:lnTo>
                  <a:lnTo>
                    <a:pt x="4601" y="1477"/>
                  </a:lnTo>
                  <a:lnTo>
                    <a:pt x="4590" y="1466"/>
                  </a:lnTo>
                  <a:lnTo>
                    <a:pt x="4578" y="1454"/>
                  </a:lnTo>
                  <a:lnTo>
                    <a:pt x="4567" y="1442"/>
                  </a:lnTo>
                  <a:lnTo>
                    <a:pt x="4557" y="1428"/>
                  </a:lnTo>
                  <a:lnTo>
                    <a:pt x="4548" y="1416"/>
                  </a:lnTo>
                  <a:lnTo>
                    <a:pt x="4539" y="1402"/>
                  </a:lnTo>
                  <a:lnTo>
                    <a:pt x="4531" y="1389"/>
                  </a:lnTo>
                  <a:lnTo>
                    <a:pt x="4524" y="1375"/>
                  </a:lnTo>
                  <a:lnTo>
                    <a:pt x="4517" y="1362"/>
                  </a:lnTo>
                  <a:lnTo>
                    <a:pt x="4510" y="1348"/>
                  </a:lnTo>
                  <a:lnTo>
                    <a:pt x="4505" y="1333"/>
                  </a:lnTo>
                  <a:lnTo>
                    <a:pt x="4500" y="1319"/>
                  </a:lnTo>
                  <a:lnTo>
                    <a:pt x="4496" y="1304"/>
                  </a:lnTo>
                  <a:lnTo>
                    <a:pt x="4492" y="1289"/>
                  </a:lnTo>
                  <a:lnTo>
                    <a:pt x="4490" y="1274"/>
                  </a:lnTo>
                  <a:lnTo>
                    <a:pt x="4488" y="1259"/>
                  </a:lnTo>
                  <a:lnTo>
                    <a:pt x="4486" y="1244"/>
                  </a:lnTo>
                  <a:lnTo>
                    <a:pt x="4486" y="1228"/>
                  </a:lnTo>
                  <a:lnTo>
                    <a:pt x="4484" y="1212"/>
                  </a:lnTo>
                  <a:lnTo>
                    <a:pt x="4484" y="1123"/>
                  </a:lnTo>
                  <a:lnTo>
                    <a:pt x="4486" y="1113"/>
                  </a:lnTo>
                  <a:lnTo>
                    <a:pt x="4486" y="1104"/>
                  </a:lnTo>
                  <a:lnTo>
                    <a:pt x="4488" y="1096"/>
                  </a:lnTo>
                  <a:lnTo>
                    <a:pt x="4490" y="1088"/>
                  </a:lnTo>
                  <a:lnTo>
                    <a:pt x="4492" y="1080"/>
                  </a:lnTo>
                  <a:lnTo>
                    <a:pt x="4496" y="1073"/>
                  </a:lnTo>
                  <a:lnTo>
                    <a:pt x="4500" y="1067"/>
                  </a:lnTo>
                  <a:lnTo>
                    <a:pt x="4505" y="1062"/>
                  </a:lnTo>
                  <a:lnTo>
                    <a:pt x="4510" y="1057"/>
                  </a:lnTo>
                  <a:lnTo>
                    <a:pt x="4516" y="1053"/>
                  </a:lnTo>
                  <a:lnTo>
                    <a:pt x="4523" y="1049"/>
                  </a:lnTo>
                  <a:lnTo>
                    <a:pt x="4530" y="1047"/>
                  </a:lnTo>
                  <a:lnTo>
                    <a:pt x="4538" y="1045"/>
                  </a:lnTo>
                  <a:lnTo>
                    <a:pt x="4546" y="1043"/>
                  </a:lnTo>
                  <a:lnTo>
                    <a:pt x="4555" y="1043"/>
                  </a:lnTo>
                  <a:lnTo>
                    <a:pt x="4565" y="1041"/>
                  </a:lnTo>
                  <a:lnTo>
                    <a:pt x="5240" y="1041"/>
                  </a:lnTo>
                  <a:lnTo>
                    <a:pt x="5258" y="1041"/>
                  </a:lnTo>
                  <a:lnTo>
                    <a:pt x="5276" y="1039"/>
                  </a:lnTo>
                  <a:lnTo>
                    <a:pt x="5292" y="1036"/>
                  </a:lnTo>
                  <a:lnTo>
                    <a:pt x="5308" y="1031"/>
                  </a:lnTo>
                  <a:lnTo>
                    <a:pt x="5322" y="1026"/>
                  </a:lnTo>
                  <a:lnTo>
                    <a:pt x="5335" y="1019"/>
                  </a:lnTo>
                  <a:lnTo>
                    <a:pt x="5347" y="1011"/>
                  </a:lnTo>
                  <a:lnTo>
                    <a:pt x="5357" y="1002"/>
                  </a:lnTo>
                  <a:lnTo>
                    <a:pt x="5367" y="991"/>
                  </a:lnTo>
                  <a:lnTo>
                    <a:pt x="5375" y="979"/>
                  </a:lnTo>
                  <a:lnTo>
                    <a:pt x="5382" y="966"/>
                  </a:lnTo>
                  <a:lnTo>
                    <a:pt x="5387" y="951"/>
                  </a:lnTo>
                  <a:lnTo>
                    <a:pt x="5392" y="935"/>
                  </a:lnTo>
                  <a:lnTo>
                    <a:pt x="5395" y="918"/>
                  </a:lnTo>
                  <a:lnTo>
                    <a:pt x="5397" y="900"/>
                  </a:lnTo>
                  <a:lnTo>
                    <a:pt x="5399" y="881"/>
                  </a:lnTo>
                  <a:lnTo>
                    <a:pt x="5399" y="632"/>
                  </a:lnTo>
                  <a:close/>
                  <a:moveTo>
                    <a:pt x="5123" y="720"/>
                  </a:moveTo>
                  <a:lnTo>
                    <a:pt x="5121" y="730"/>
                  </a:lnTo>
                  <a:lnTo>
                    <a:pt x="5121" y="739"/>
                  </a:lnTo>
                  <a:lnTo>
                    <a:pt x="5119" y="749"/>
                  </a:lnTo>
                  <a:lnTo>
                    <a:pt x="5117" y="755"/>
                  </a:lnTo>
                  <a:lnTo>
                    <a:pt x="5115" y="763"/>
                  </a:lnTo>
                  <a:lnTo>
                    <a:pt x="5111" y="770"/>
                  </a:lnTo>
                  <a:lnTo>
                    <a:pt x="5107" y="776"/>
                  </a:lnTo>
                  <a:lnTo>
                    <a:pt x="5102" y="781"/>
                  </a:lnTo>
                  <a:lnTo>
                    <a:pt x="5097" y="786"/>
                  </a:lnTo>
                  <a:lnTo>
                    <a:pt x="5091" y="790"/>
                  </a:lnTo>
                  <a:lnTo>
                    <a:pt x="5084" y="794"/>
                  </a:lnTo>
                  <a:lnTo>
                    <a:pt x="5077" y="796"/>
                  </a:lnTo>
                  <a:lnTo>
                    <a:pt x="5069" y="798"/>
                  </a:lnTo>
                  <a:lnTo>
                    <a:pt x="5061" y="801"/>
                  </a:lnTo>
                  <a:lnTo>
                    <a:pt x="5052" y="801"/>
                  </a:lnTo>
                  <a:lnTo>
                    <a:pt x="5042" y="802"/>
                  </a:lnTo>
                  <a:lnTo>
                    <a:pt x="4565" y="802"/>
                  </a:lnTo>
                  <a:lnTo>
                    <a:pt x="4555" y="801"/>
                  </a:lnTo>
                  <a:lnTo>
                    <a:pt x="4546" y="801"/>
                  </a:lnTo>
                  <a:lnTo>
                    <a:pt x="4538" y="798"/>
                  </a:lnTo>
                  <a:lnTo>
                    <a:pt x="4530" y="796"/>
                  </a:lnTo>
                  <a:lnTo>
                    <a:pt x="4523" y="794"/>
                  </a:lnTo>
                  <a:lnTo>
                    <a:pt x="4516" y="790"/>
                  </a:lnTo>
                  <a:lnTo>
                    <a:pt x="4510" y="786"/>
                  </a:lnTo>
                  <a:lnTo>
                    <a:pt x="4505" y="781"/>
                  </a:lnTo>
                  <a:lnTo>
                    <a:pt x="4500" y="776"/>
                  </a:lnTo>
                  <a:lnTo>
                    <a:pt x="4496" y="770"/>
                  </a:lnTo>
                  <a:lnTo>
                    <a:pt x="4492" y="763"/>
                  </a:lnTo>
                  <a:lnTo>
                    <a:pt x="4490" y="755"/>
                  </a:lnTo>
                  <a:lnTo>
                    <a:pt x="4488" y="749"/>
                  </a:lnTo>
                  <a:lnTo>
                    <a:pt x="4486" y="739"/>
                  </a:lnTo>
                  <a:lnTo>
                    <a:pt x="4486" y="730"/>
                  </a:lnTo>
                  <a:lnTo>
                    <a:pt x="4484" y="720"/>
                  </a:lnTo>
                  <a:lnTo>
                    <a:pt x="4484" y="632"/>
                  </a:lnTo>
                  <a:lnTo>
                    <a:pt x="4486" y="615"/>
                  </a:lnTo>
                  <a:lnTo>
                    <a:pt x="4486" y="598"/>
                  </a:lnTo>
                  <a:lnTo>
                    <a:pt x="4488" y="582"/>
                  </a:lnTo>
                  <a:lnTo>
                    <a:pt x="4490" y="566"/>
                  </a:lnTo>
                  <a:lnTo>
                    <a:pt x="4492" y="551"/>
                  </a:lnTo>
                  <a:lnTo>
                    <a:pt x="4497" y="536"/>
                  </a:lnTo>
                  <a:lnTo>
                    <a:pt x="4500" y="521"/>
                  </a:lnTo>
                  <a:lnTo>
                    <a:pt x="4506" y="506"/>
                  </a:lnTo>
                  <a:lnTo>
                    <a:pt x="4512" y="492"/>
                  </a:lnTo>
                  <a:lnTo>
                    <a:pt x="4517" y="477"/>
                  </a:lnTo>
                  <a:lnTo>
                    <a:pt x="4524" y="463"/>
                  </a:lnTo>
                  <a:lnTo>
                    <a:pt x="4532" y="450"/>
                  </a:lnTo>
                  <a:lnTo>
                    <a:pt x="4540" y="436"/>
                  </a:lnTo>
                  <a:lnTo>
                    <a:pt x="4549" y="424"/>
                  </a:lnTo>
                  <a:lnTo>
                    <a:pt x="4558" y="410"/>
                  </a:lnTo>
                  <a:lnTo>
                    <a:pt x="4568" y="398"/>
                  </a:lnTo>
                  <a:lnTo>
                    <a:pt x="4578" y="385"/>
                  </a:lnTo>
                  <a:lnTo>
                    <a:pt x="4590" y="374"/>
                  </a:lnTo>
                  <a:lnTo>
                    <a:pt x="4601" y="364"/>
                  </a:lnTo>
                  <a:lnTo>
                    <a:pt x="4613" y="354"/>
                  </a:lnTo>
                  <a:lnTo>
                    <a:pt x="4627" y="345"/>
                  </a:lnTo>
                  <a:lnTo>
                    <a:pt x="4641" y="337"/>
                  </a:lnTo>
                  <a:lnTo>
                    <a:pt x="4654" y="329"/>
                  </a:lnTo>
                  <a:lnTo>
                    <a:pt x="4669" y="322"/>
                  </a:lnTo>
                  <a:lnTo>
                    <a:pt x="4684" y="316"/>
                  </a:lnTo>
                  <a:lnTo>
                    <a:pt x="4699" y="311"/>
                  </a:lnTo>
                  <a:lnTo>
                    <a:pt x="4715" y="306"/>
                  </a:lnTo>
                  <a:lnTo>
                    <a:pt x="4732" y="303"/>
                  </a:lnTo>
                  <a:lnTo>
                    <a:pt x="4749" y="299"/>
                  </a:lnTo>
                  <a:lnTo>
                    <a:pt x="4766" y="297"/>
                  </a:lnTo>
                  <a:lnTo>
                    <a:pt x="4784" y="295"/>
                  </a:lnTo>
                  <a:lnTo>
                    <a:pt x="4803" y="295"/>
                  </a:lnTo>
                  <a:lnTo>
                    <a:pt x="4823" y="295"/>
                  </a:lnTo>
                  <a:lnTo>
                    <a:pt x="4841" y="297"/>
                  </a:lnTo>
                  <a:lnTo>
                    <a:pt x="4858" y="299"/>
                  </a:lnTo>
                  <a:lnTo>
                    <a:pt x="4875" y="303"/>
                  </a:lnTo>
                  <a:lnTo>
                    <a:pt x="4892" y="306"/>
                  </a:lnTo>
                  <a:lnTo>
                    <a:pt x="4908" y="311"/>
                  </a:lnTo>
                  <a:lnTo>
                    <a:pt x="4923" y="316"/>
                  </a:lnTo>
                  <a:lnTo>
                    <a:pt x="4938" y="322"/>
                  </a:lnTo>
                  <a:lnTo>
                    <a:pt x="4953" y="329"/>
                  </a:lnTo>
                  <a:lnTo>
                    <a:pt x="4966" y="337"/>
                  </a:lnTo>
                  <a:lnTo>
                    <a:pt x="4980" y="345"/>
                  </a:lnTo>
                  <a:lnTo>
                    <a:pt x="4994" y="354"/>
                  </a:lnTo>
                  <a:lnTo>
                    <a:pt x="5005" y="364"/>
                  </a:lnTo>
                  <a:lnTo>
                    <a:pt x="5017" y="374"/>
                  </a:lnTo>
                  <a:lnTo>
                    <a:pt x="5029" y="385"/>
                  </a:lnTo>
                  <a:lnTo>
                    <a:pt x="5039" y="398"/>
                  </a:lnTo>
                  <a:lnTo>
                    <a:pt x="5049" y="410"/>
                  </a:lnTo>
                  <a:lnTo>
                    <a:pt x="5058" y="424"/>
                  </a:lnTo>
                  <a:lnTo>
                    <a:pt x="5067" y="436"/>
                  </a:lnTo>
                  <a:lnTo>
                    <a:pt x="5075" y="450"/>
                  </a:lnTo>
                  <a:lnTo>
                    <a:pt x="5083" y="463"/>
                  </a:lnTo>
                  <a:lnTo>
                    <a:pt x="5090" y="477"/>
                  </a:lnTo>
                  <a:lnTo>
                    <a:pt x="5095" y="492"/>
                  </a:lnTo>
                  <a:lnTo>
                    <a:pt x="5101" y="506"/>
                  </a:lnTo>
                  <a:lnTo>
                    <a:pt x="5107" y="521"/>
                  </a:lnTo>
                  <a:lnTo>
                    <a:pt x="5110" y="536"/>
                  </a:lnTo>
                  <a:lnTo>
                    <a:pt x="5115" y="551"/>
                  </a:lnTo>
                  <a:lnTo>
                    <a:pt x="5117" y="566"/>
                  </a:lnTo>
                  <a:lnTo>
                    <a:pt x="5119" y="582"/>
                  </a:lnTo>
                  <a:lnTo>
                    <a:pt x="5121" y="598"/>
                  </a:lnTo>
                  <a:lnTo>
                    <a:pt x="5121" y="615"/>
                  </a:lnTo>
                  <a:lnTo>
                    <a:pt x="5123" y="632"/>
                  </a:lnTo>
                  <a:lnTo>
                    <a:pt x="5123" y="720"/>
                  </a:lnTo>
                  <a:close/>
                  <a:moveTo>
                    <a:pt x="9606" y="1219"/>
                  </a:moveTo>
                  <a:lnTo>
                    <a:pt x="9605" y="1187"/>
                  </a:lnTo>
                  <a:lnTo>
                    <a:pt x="9603" y="1157"/>
                  </a:lnTo>
                  <a:lnTo>
                    <a:pt x="9599" y="1127"/>
                  </a:lnTo>
                  <a:lnTo>
                    <a:pt x="9594" y="1099"/>
                  </a:lnTo>
                  <a:lnTo>
                    <a:pt x="9588" y="1072"/>
                  </a:lnTo>
                  <a:lnTo>
                    <a:pt x="9580" y="1045"/>
                  </a:lnTo>
                  <a:lnTo>
                    <a:pt x="9571" y="1020"/>
                  </a:lnTo>
                  <a:lnTo>
                    <a:pt x="9561" y="996"/>
                  </a:lnTo>
                  <a:lnTo>
                    <a:pt x="9548" y="972"/>
                  </a:lnTo>
                  <a:lnTo>
                    <a:pt x="9536" y="950"/>
                  </a:lnTo>
                  <a:lnTo>
                    <a:pt x="9521" y="929"/>
                  </a:lnTo>
                  <a:lnTo>
                    <a:pt x="9505" y="909"/>
                  </a:lnTo>
                  <a:lnTo>
                    <a:pt x="9488" y="890"/>
                  </a:lnTo>
                  <a:lnTo>
                    <a:pt x="9470" y="872"/>
                  </a:lnTo>
                  <a:lnTo>
                    <a:pt x="9451" y="855"/>
                  </a:lnTo>
                  <a:lnTo>
                    <a:pt x="9430" y="839"/>
                  </a:lnTo>
                  <a:lnTo>
                    <a:pt x="9408" y="824"/>
                  </a:lnTo>
                  <a:lnTo>
                    <a:pt x="9386" y="811"/>
                  </a:lnTo>
                  <a:lnTo>
                    <a:pt x="9363" y="798"/>
                  </a:lnTo>
                  <a:lnTo>
                    <a:pt x="9339" y="786"/>
                  </a:lnTo>
                  <a:lnTo>
                    <a:pt x="9315" y="775"/>
                  </a:lnTo>
                  <a:lnTo>
                    <a:pt x="9291" y="764"/>
                  </a:lnTo>
                  <a:lnTo>
                    <a:pt x="9266" y="755"/>
                  </a:lnTo>
                  <a:lnTo>
                    <a:pt x="9240" y="747"/>
                  </a:lnTo>
                  <a:lnTo>
                    <a:pt x="9214" y="739"/>
                  </a:lnTo>
                  <a:lnTo>
                    <a:pt x="9186" y="733"/>
                  </a:lnTo>
                  <a:lnTo>
                    <a:pt x="9158" y="727"/>
                  </a:lnTo>
                  <a:lnTo>
                    <a:pt x="9130" y="722"/>
                  </a:lnTo>
                  <a:lnTo>
                    <a:pt x="9100" y="718"/>
                  </a:lnTo>
                  <a:lnTo>
                    <a:pt x="9071" y="715"/>
                  </a:lnTo>
                  <a:lnTo>
                    <a:pt x="9042" y="712"/>
                  </a:lnTo>
                  <a:lnTo>
                    <a:pt x="9010" y="711"/>
                  </a:lnTo>
                  <a:lnTo>
                    <a:pt x="9005" y="711"/>
                  </a:lnTo>
                  <a:lnTo>
                    <a:pt x="8997" y="710"/>
                  </a:lnTo>
                  <a:lnTo>
                    <a:pt x="8985" y="708"/>
                  </a:lnTo>
                  <a:lnTo>
                    <a:pt x="8969" y="704"/>
                  </a:lnTo>
                  <a:lnTo>
                    <a:pt x="8949" y="699"/>
                  </a:lnTo>
                  <a:lnTo>
                    <a:pt x="8925" y="692"/>
                  </a:lnTo>
                  <a:lnTo>
                    <a:pt x="8898" y="684"/>
                  </a:lnTo>
                  <a:lnTo>
                    <a:pt x="8866" y="674"/>
                  </a:lnTo>
                  <a:lnTo>
                    <a:pt x="8852" y="668"/>
                  </a:lnTo>
                  <a:lnTo>
                    <a:pt x="8838" y="661"/>
                  </a:lnTo>
                  <a:lnTo>
                    <a:pt x="8826" y="654"/>
                  </a:lnTo>
                  <a:lnTo>
                    <a:pt x="8813" y="646"/>
                  </a:lnTo>
                  <a:lnTo>
                    <a:pt x="8801" y="637"/>
                  </a:lnTo>
                  <a:lnTo>
                    <a:pt x="8789" y="626"/>
                  </a:lnTo>
                  <a:lnTo>
                    <a:pt x="8779" y="615"/>
                  </a:lnTo>
                  <a:lnTo>
                    <a:pt x="8769" y="604"/>
                  </a:lnTo>
                  <a:lnTo>
                    <a:pt x="8758" y="592"/>
                  </a:lnTo>
                  <a:lnTo>
                    <a:pt x="8749" y="580"/>
                  </a:lnTo>
                  <a:lnTo>
                    <a:pt x="8740" y="566"/>
                  </a:lnTo>
                  <a:lnTo>
                    <a:pt x="8733" y="552"/>
                  </a:lnTo>
                  <a:lnTo>
                    <a:pt x="8728" y="536"/>
                  </a:lnTo>
                  <a:lnTo>
                    <a:pt x="8725" y="520"/>
                  </a:lnTo>
                  <a:lnTo>
                    <a:pt x="8723" y="502"/>
                  </a:lnTo>
                  <a:lnTo>
                    <a:pt x="8721" y="483"/>
                  </a:lnTo>
                  <a:lnTo>
                    <a:pt x="8723" y="466"/>
                  </a:lnTo>
                  <a:lnTo>
                    <a:pt x="8725" y="448"/>
                  </a:lnTo>
                  <a:lnTo>
                    <a:pt x="8730" y="430"/>
                  </a:lnTo>
                  <a:lnTo>
                    <a:pt x="8737" y="410"/>
                  </a:lnTo>
                  <a:lnTo>
                    <a:pt x="8745" y="392"/>
                  </a:lnTo>
                  <a:lnTo>
                    <a:pt x="8756" y="373"/>
                  </a:lnTo>
                  <a:lnTo>
                    <a:pt x="8769" y="355"/>
                  </a:lnTo>
                  <a:lnTo>
                    <a:pt x="8783" y="335"/>
                  </a:lnTo>
                  <a:lnTo>
                    <a:pt x="8792" y="326"/>
                  </a:lnTo>
                  <a:lnTo>
                    <a:pt x="8801" y="316"/>
                  </a:lnTo>
                  <a:lnTo>
                    <a:pt x="8810" y="309"/>
                  </a:lnTo>
                  <a:lnTo>
                    <a:pt x="8821" y="301"/>
                  </a:lnTo>
                  <a:lnTo>
                    <a:pt x="8832" y="294"/>
                  </a:lnTo>
                  <a:lnTo>
                    <a:pt x="8845" y="287"/>
                  </a:lnTo>
                  <a:lnTo>
                    <a:pt x="8857" y="281"/>
                  </a:lnTo>
                  <a:lnTo>
                    <a:pt x="8871" y="276"/>
                  </a:lnTo>
                  <a:lnTo>
                    <a:pt x="8885" y="271"/>
                  </a:lnTo>
                  <a:lnTo>
                    <a:pt x="8901" y="268"/>
                  </a:lnTo>
                  <a:lnTo>
                    <a:pt x="8917" y="263"/>
                  </a:lnTo>
                  <a:lnTo>
                    <a:pt x="8934" y="261"/>
                  </a:lnTo>
                  <a:lnTo>
                    <a:pt x="8952" y="258"/>
                  </a:lnTo>
                  <a:lnTo>
                    <a:pt x="8971" y="257"/>
                  </a:lnTo>
                  <a:lnTo>
                    <a:pt x="8991" y="255"/>
                  </a:lnTo>
                  <a:lnTo>
                    <a:pt x="9011" y="254"/>
                  </a:lnTo>
                  <a:lnTo>
                    <a:pt x="9028" y="254"/>
                  </a:lnTo>
                  <a:lnTo>
                    <a:pt x="9044" y="255"/>
                  </a:lnTo>
                  <a:lnTo>
                    <a:pt x="9061" y="258"/>
                  </a:lnTo>
                  <a:lnTo>
                    <a:pt x="9077" y="261"/>
                  </a:lnTo>
                  <a:lnTo>
                    <a:pt x="9093" y="264"/>
                  </a:lnTo>
                  <a:lnTo>
                    <a:pt x="9108" y="269"/>
                  </a:lnTo>
                  <a:lnTo>
                    <a:pt x="9123" y="273"/>
                  </a:lnTo>
                  <a:lnTo>
                    <a:pt x="9139" y="280"/>
                  </a:lnTo>
                  <a:lnTo>
                    <a:pt x="9154" y="287"/>
                  </a:lnTo>
                  <a:lnTo>
                    <a:pt x="9168" y="294"/>
                  </a:lnTo>
                  <a:lnTo>
                    <a:pt x="9183" y="303"/>
                  </a:lnTo>
                  <a:lnTo>
                    <a:pt x="9197" y="312"/>
                  </a:lnTo>
                  <a:lnTo>
                    <a:pt x="9211" y="322"/>
                  </a:lnTo>
                  <a:lnTo>
                    <a:pt x="9225" y="332"/>
                  </a:lnTo>
                  <a:lnTo>
                    <a:pt x="9240" y="344"/>
                  </a:lnTo>
                  <a:lnTo>
                    <a:pt x="9253" y="356"/>
                  </a:lnTo>
                  <a:lnTo>
                    <a:pt x="9260" y="362"/>
                  </a:lnTo>
                  <a:lnTo>
                    <a:pt x="9267" y="367"/>
                  </a:lnTo>
                  <a:lnTo>
                    <a:pt x="9274" y="372"/>
                  </a:lnTo>
                  <a:lnTo>
                    <a:pt x="9280" y="375"/>
                  </a:lnTo>
                  <a:lnTo>
                    <a:pt x="9287" y="379"/>
                  </a:lnTo>
                  <a:lnTo>
                    <a:pt x="9294" y="381"/>
                  </a:lnTo>
                  <a:lnTo>
                    <a:pt x="9302" y="382"/>
                  </a:lnTo>
                  <a:lnTo>
                    <a:pt x="9309" y="383"/>
                  </a:lnTo>
                  <a:lnTo>
                    <a:pt x="9315" y="384"/>
                  </a:lnTo>
                  <a:lnTo>
                    <a:pt x="9322" y="383"/>
                  </a:lnTo>
                  <a:lnTo>
                    <a:pt x="9330" y="382"/>
                  </a:lnTo>
                  <a:lnTo>
                    <a:pt x="9337" y="381"/>
                  </a:lnTo>
                  <a:lnTo>
                    <a:pt x="9344" y="379"/>
                  </a:lnTo>
                  <a:lnTo>
                    <a:pt x="9352" y="375"/>
                  </a:lnTo>
                  <a:lnTo>
                    <a:pt x="9358" y="372"/>
                  </a:lnTo>
                  <a:lnTo>
                    <a:pt x="9366" y="367"/>
                  </a:lnTo>
                  <a:lnTo>
                    <a:pt x="9452" y="304"/>
                  </a:lnTo>
                  <a:lnTo>
                    <a:pt x="9460" y="298"/>
                  </a:lnTo>
                  <a:lnTo>
                    <a:pt x="9466" y="293"/>
                  </a:lnTo>
                  <a:lnTo>
                    <a:pt x="9472" y="287"/>
                  </a:lnTo>
                  <a:lnTo>
                    <a:pt x="9477" y="280"/>
                  </a:lnTo>
                  <a:lnTo>
                    <a:pt x="9481" y="275"/>
                  </a:lnTo>
                  <a:lnTo>
                    <a:pt x="9484" y="268"/>
                  </a:lnTo>
                  <a:lnTo>
                    <a:pt x="9485" y="261"/>
                  </a:lnTo>
                  <a:lnTo>
                    <a:pt x="9486" y="254"/>
                  </a:lnTo>
                  <a:lnTo>
                    <a:pt x="9487" y="247"/>
                  </a:lnTo>
                  <a:lnTo>
                    <a:pt x="9486" y="241"/>
                  </a:lnTo>
                  <a:lnTo>
                    <a:pt x="9484" y="234"/>
                  </a:lnTo>
                  <a:lnTo>
                    <a:pt x="9482" y="226"/>
                  </a:lnTo>
                  <a:lnTo>
                    <a:pt x="9478" y="219"/>
                  </a:lnTo>
                  <a:lnTo>
                    <a:pt x="9474" y="211"/>
                  </a:lnTo>
                  <a:lnTo>
                    <a:pt x="9469" y="204"/>
                  </a:lnTo>
                  <a:lnTo>
                    <a:pt x="9462" y="197"/>
                  </a:lnTo>
                  <a:lnTo>
                    <a:pt x="9444" y="176"/>
                  </a:lnTo>
                  <a:lnTo>
                    <a:pt x="9424" y="157"/>
                  </a:lnTo>
                  <a:lnTo>
                    <a:pt x="9404" y="138"/>
                  </a:lnTo>
                  <a:lnTo>
                    <a:pt x="9381" y="120"/>
                  </a:lnTo>
                  <a:lnTo>
                    <a:pt x="9358" y="103"/>
                  </a:lnTo>
                  <a:lnTo>
                    <a:pt x="9335" y="86"/>
                  </a:lnTo>
                  <a:lnTo>
                    <a:pt x="9309" y="70"/>
                  </a:lnTo>
                  <a:lnTo>
                    <a:pt x="9283" y="55"/>
                  </a:lnTo>
                  <a:lnTo>
                    <a:pt x="9253" y="43"/>
                  </a:lnTo>
                  <a:lnTo>
                    <a:pt x="9224" y="33"/>
                  </a:lnTo>
                  <a:lnTo>
                    <a:pt x="9192" y="22"/>
                  </a:lnTo>
                  <a:lnTo>
                    <a:pt x="9158" y="16"/>
                  </a:lnTo>
                  <a:lnTo>
                    <a:pt x="9124" y="9"/>
                  </a:lnTo>
                  <a:lnTo>
                    <a:pt x="9088" y="4"/>
                  </a:lnTo>
                  <a:lnTo>
                    <a:pt x="9051" y="1"/>
                  </a:lnTo>
                  <a:lnTo>
                    <a:pt x="9011" y="0"/>
                  </a:lnTo>
                  <a:lnTo>
                    <a:pt x="8977" y="1"/>
                  </a:lnTo>
                  <a:lnTo>
                    <a:pt x="8944" y="3"/>
                  </a:lnTo>
                  <a:lnTo>
                    <a:pt x="8913" y="7"/>
                  </a:lnTo>
                  <a:lnTo>
                    <a:pt x="8882" y="11"/>
                  </a:lnTo>
                  <a:lnTo>
                    <a:pt x="8853" y="17"/>
                  </a:lnTo>
                  <a:lnTo>
                    <a:pt x="8824" y="24"/>
                  </a:lnTo>
                  <a:lnTo>
                    <a:pt x="8796" y="31"/>
                  </a:lnTo>
                  <a:lnTo>
                    <a:pt x="8770" y="40"/>
                  </a:lnTo>
                  <a:lnTo>
                    <a:pt x="8744" y="51"/>
                  </a:lnTo>
                  <a:lnTo>
                    <a:pt x="8720" y="62"/>
                  </a:lnTo>
                  <a:lnTo>
                    <a:pt x="8697" y="74"/>
                  </a:lnTo>
                  <a:lnTo>
                    <a:pt x="8675" y="88"/>
                  </a:lnTo>
                  <a:lnTo>
                    <a:pt x="8654" y="103"/>
                  </a:lnTo>
                  <a:lnTo>
                    <a:pt x="8633" y="119"/>
                  </a:lnTo>
                  <a:lnTo>
                    <a:pt x="8615" y="135"/>
                  </a:lnTo>
                  <a:lnTo>
                    <a:pt x="8597" y="154"/>
                  </a:lnTo>
                  <a:lnTo>
                    <a:pt x="8580" y="173"/>
                  </a:lnTo>
                  <a:lnTo>
                    <a:pt x="8563" y="191"/>
                  </a:lnTo>
                  <a:lnTo>
                    <a:pt x="8548" y="210"/>
                  </a:lnTo>
                  <a:lnTo>
                    <a:pt x="8535" y="231"/>
                  </a:lnTo>
                  <a:lnTo>
                    <a:pt x="8522" y="250"/>
                  </a:lnTo>
                  <a:lnTo>
                    <a:pt x="8511" y="270"/>
                  </a:lnTo>
                  <a:lnTo>
                    <a:pt x="8500" y="290"/>
                  </a:lnTo>
                  <a:lnTo>
                    <a:pt x="8491" y="311"/>
                  </a:lnTo>
                  <a:lnTo>
                    <a:pt x="8483" y="332"/>
                  </a:lnTo>
                  <a:lnTo>
                    <a:pt x="8476" y="353"/>
                  </a:lnTo>
                  <a:lnTo>
                    <a:pt x="8469" y="374"/>
                  </a:lnTo>
                  <a:lnTo>
                    <a:pt x="8465" y="396"/>
                  </a:lnTo>
                  <a:lnTo>
                    <a:pt x="8460" y="418"/>
                  </a:lnTo>
                  <a:lnTo>
                    <a:pt x="8458" y="441"/>
                  </a:lnTo>
                  <a:lnTo>
                    <a:pt x="8456" y="463"/>
                  </a:lnTo>
                  <a:lnTo>
                    <a:pt x="8456" y="486"/>
                  </a:lnTo>
                  <a:lnTo>
                    <a:pt x="8457" y="513"/>
                  </a:lnTo>
                  <a:lnTo>
                    <a:pt x="8459" y="539"/>
                  </a:lnTo>
                  <a:lnTo>
                    <a:pt x="8461" y="564"/>
                  </a:lnTo>
                  <a:lnTo>
                    <a:pt x="8466" y="589"/>
                  </a:lnTo>
                  <a:lnTo>
                    <a:pt x="8471" y="613"/>
                  </a:lnTo>
                  <a:lnTo>
                    <a:pt x="8477" y="637"/>
                  </a:lnTo>
                  <a:lnTo>
                    <a:pt x="8485" y="658"/>
                  </a:lnTo>
                  <a:lnTo>
                    <a:pt x="8493" y="680"/>
                  </a:lnTo>
                  <a:lnTo>
                    <a:pt x="8502" y="701"/>
                  </a:lnTo>
                  <a:lnTo>
                    <a:pt x="8513" y="721"/>
                  </a:lnTo>
                  <a:lnTo>
                    <a:pt x="8525" y="741"/>
                  </a:lnTo>
                  <a:lnTo>
                    <a:pt x="8537" y="759"/>
                  </a:lnTo>
                  <a:lnTo>
                    <a:pt x="8551" y="777"/>
                  </a:lnTo>
                  <a:lnTo>
                    <a:pt x="8565" y="794"/>
                  </a:lnTo>
                  <a:lnTo>
                    <a:pt x="8581" y="810"/>
                  </a:lnTo>
                  <a:lnTo>
                    <a:pt x="8598" y="825"/>
                  </a:lnTo>
                  <a:lnTo>
                    <a:pt x="8616" y="840"/>
                  </a:lnTo>
                  <a:lnTo>
                    <a:pt x="8635" y="854"/>
                  </a:lnTo>
                  <a:lnTo>
                    <a:pt x="8655" y="867"/>
                  </a:lnTo>
                  <a:lnTo>
                    <a:pt x="8676" y="880"/>
                  </a:lnTo>
                  <a:lnTo>
                    <a:pt x="8698" y="892"/>
                  </a:lnTo>
                  <a:lnTo>
                    <a:pt x="8721" y="902"/>
                  </a:lnTo>
                  <a:lnTo>
                    <a:pt x="8745" y="913"/>
                  </a:lnTo>
                  <a:lnTo>
                    <a:pt x="8771" y="923"/>
                  </a:lnTo>
                  <a:lnTo>
                    <a:pt x="8797" y="931"/>
                  </a:lnTo>
                  <a:lnTo>
                    <a:pt x="8824" y="939"/>
                  </a:lnTo>
                  <a:lnTo>
                    <a:pt x="8854" y="946"/>
                  </a:lnTo>
                  <a:lnTo>
                    <a:pt x="8883" y="952"/>
                  </a:lnTo>
                  <a:lnTo>
                    <a:pt x="8914" y="958"/>
                  </a:lnTo>
                  <a:lnTo>
                    <a:pt x="8945" y="963"/>
                  </a:lnTo>
                  <a:lnTo>
                    <a:pt x="8978" y="968"/>
                  </a:lnTo>
                  <a:lnTo>
                    <a:pt x="9012" y="970"/>
                  </a:lnTo>
                  <a:lnTo>
                    <a:pt x="9017" y="970"/>
                  </a:lnTo>
                  <a:lnTo>
                    <a:pt x="9026" y="971"/>
                  </a:lnTo>
                  <a:lnTo>
                    <a:pt x="9039" y="974"/>
                  </a:lnTo>
                  <a:lnTo>
                    <a:pt x="9057" y="976"/>
                  </a:lnTo>
                  <a:lnTo>
                    <a:pt x="9079" y="980"/>
                  </a:lnTo>
                  <a:lnTo>
                    <a:pt x="9105" y="986"/>
                  </a:lnTo>
                  <a:lnTo>
                    <a:pt x="9136" y="992"/>
                  </a:lnTo>
                  <a:lnTo>
                    <a:pt x="9171" y="1000"/>
                  </a:lnTo>
                  <a:lnTo>
                    <a:pt x="9186" y="1005"/>
                  </a:lnTo>
                  <a:lnTo>
                    <a:pt x="9201" y="1012"/>
                  </a:lnTo>
                  <a:lnTo>
                    <a:pt x="9216" y="1019"/>
                  </a:lnTo>
                  <a:lnTo>
                    <a:pt x="9231" y="1028"/>
                  </a:lnTo>
                  <a:lnTo>
                    <a:pt x="9244" y="1038"/>
                  </a:lnTo>
                  <a:lnTo>
                    <a:pt x="9258" y="1048"/>
                  </a:lnTo>
                  <a:lnTo>
                    <a:pt x="9271" y="1061"/>
                  </a:lnTo>
                  <a:lnTo>
                    <a:pt x="9284" y="1073"/>
                  </a:lnTo>
                  <a:lnTo>
                    <a:pt x="9295" y="1088"/>
                  </a:lnTo>
                  <a:lnTo>
                    <a:pt x="9304" y="1104"/>
                  </a:lnTo>
                  <a:lnTo>
                    <a:pt x="9312" y="1119"/>
                  </a:lnTo>
                  <a:lnTo>
                    <a:pt x="9319" y="1138"/>
                  </a:lnTo>
                  <a:lnTo>
                    <a:pt x="9323" y="1157"/>
                  </a:lnTo>
                  <a:lnTo>
                    <a:pt x="9327" y="1177"/>
                  </a:lnTo>
                  <a:lnTo>
                    <a:pt x="9329" y="1198"/>
                  </a:lnTo>
                  <a:lnTo>
                    <a:pt x="9330" y="1220"/>
                  </a:lnTo>
                  <a:lnTo>
                    <a:pt x="9329" y="1234"/>
                  </a:lnTo>
                  <a:lnTo>
                    <a:pt x="9329" y="1247"/>
                  </a:lnTo>
                  <a:lnTo>
                    <a:pt x="9327" y="1260"/>
                  </a:lnTo>
                  <a:lnTo>
                    <a:pt x="9326" y="1273"/>
                  </a:lnTo>
                  <a:lnTo>
                    <a:pt x="9322" y="1286"/>
                  </a:lnTo>
                  <a:lnTo>
                    <a:pt x="9320" y="1298"/>
                  </a:lnTo>
                  <a:lnTo>
                    <a:pt x="9315" y="1311"/>
                  </a:lnTo>
                  <a:lnTo>
                    <a:pt x="9312" y="1323"/>
                  </a:lnTo>
                  <a:lnTo>
                    <a:pt x="9302" y="1347"/>
                  </a:lnTo>
                  <a:lnTo>
                    <a:pt x="9289" y="1371"/>
                  </a:lnTo>
                  <a:lnTo>
                    <a:pt x="9275" y="1394"/>
                  </a:lnTo>
                  <a:lnTo>
                    <a:pt x="9258" y="1416"/>
                  </a:lnTo>
                  <a:lnTo>
                    <a:pt x="9249" y="1427"/>
                  </a:lnTo>
                  <a:lnTo>
                    <a:pt x="9238" y="1437"/>
                  </a:lnTo>
                  <a:lnTo>
                    <a:pt x="9227" y="1447"/>
                  </a:lnTo>
                  <a:lnTo>
                    <a:pt x="9215" y="1457"/>
                  </a:lnTo>
                  <a:lnTo>
                    <a:pt x="9202" y="1464"/>
                  </a:lnTo>
                  <a:lnTo>
                    <a:pt x="9189" y="1472"/>
                  </a:lnTo>
                  <a:lnTo>
                    <a:pt x="9175" y="1479"/>
                  </a:lnTo>
                  <a:lnTo>
                    <a:pt x="9160" y="1486"/>
                  </a:lnTo>
                  <a:lnTo>
                    <a:pt x="9145" y="1492"/>
                  </a:lnTo>
                  <a:lnTo>
                    <a:pt x="9128" y="1496"/>
                  </a:lnTo>
                  <a:lnTo>
                    <a:pt x="9111" y="1501"/>
                  </a:lnTo>
                  <a:lnTo>
                    <a:pt x="9093" y="1504"/>
                  </a:lnTo>
                  <a:lnTo>
                    <a:pt x="9073" y="1506"/>
                  </a:lnTo>
                  <a:lnTo>
                    <a:pt x="9053" y="1509"/>
                  </a:lnTo>
                  <a:lnTo>
                    <a:pt x="9033" y="1511"/>
                  </a:lnTo>
                  <a:lnTo>
                    <a:pt x="9012" y="1511"/>
                  </a:lnTo>
                  <a:lnTo>
                    <a:pt x="8996" y="1511"/>
                  </a:lnTo>
                  <a:lnTo>
                    <a:pt x="8982" y="1510"/>
                  </a:lnTo>
                  <a:lnTo>
                    <a:pt x="8967" y="1509"/>
                  </a:lnTo>
                  <a:lnTo>
                    <a:pt x="8952" y="1506"/>
                  </a:lnTo>
                  <a:lnTo>
                    <a:pt x="8938" y="1504"/>
                  </a:lnTo>
                  <a:lnTo>
                    <a:pt x="8923" y="1501"/>
                  </a:lnTo>
                  <a:lnTo>
                    <a:pt x="8909" y="1497"/>
                  </a:lnTo>
                  <a:lnTo>
                    <a:pt x="8896" y="1493"/>
                  </a:lnTo>
                  <a:lnTo>
                    <a:pt x="8882" y="1488"/>
                  </a:lnTo>
                  <a:lnTo>
                    <a:pt x="8869" y="1483"/>
                  </a:lnTo>
                  <a:lnTo>
                    <a:pt x="8856" y="1477"/>
                  </a:lnTo>
                  <a:lnTo>
                    <a:pt x="8844" y="1470"/>
                  </a:lnTo>
                  <a:lnTo>
                    <a:pt x="8831" y="1462"/>
                  </a:lnTo>
                  <a:lnTo>
                    <a:pt x="8819" y="1455"/>
                  </a:lnTo>
                  <a:lnTo>
                    <a:pt x="8806" y="1446"/>
                  </a:lnTo>
                  <a:lnTo>
                    <a:pt x="8795" y="1437"/>
                  </a:lnTo>
                  <a:lnTo>
                    <a:pt x="8772" y="1420"/>
                  </a:lnTo>
                  <a:lnTo>
                    <a:pt x="8751" y="1402"/>
                  </a:lnTo>
                  <a:lnTo>
                    <a:pt x="8732" y="1384"/>
                  </a:lnTo>
                  <a:lnTo>
                    <a:pt x="8711" y="1365"/>
                  </a:lnTo>
                  <a:lnTo>
                    <a:pt x="8693" y="1346"/>
                  </a:lnTo>
                  <a:lnTo>
                    <a:pt x="8675" y="1326"/>
                  </a:lnTo>
                  <a:lnTo>
                    <a:pt x="8658" y="1307"/>
                  </a:lnTo>
                  <a:lnTo>
                    <a:pt x="8642" y="1287"/>
                  </a:lnTo>
                  <a:lnTo>
                    <a:pt x="8638" y="1280"/>
                  </a:lnTo>
                  <a:lnTo>
                    <a:pt x="8632" y="1274"/>
                  </a:lnTo>
                  <a:lnTo>
                    <a:pt x="8628" y="1269"/>
                  </a:lnTo>
                  <a:lnTo>
                    <a:pt x="8622" y="1264"/>
                  </a:lnTo>
                  <a:lnTo>
                    <a:pt x="8616" y="1260"/>
                  </a:lnTo>
                  <a:lnTo>
                    <a:pt x="8609" y="1256"/>
                  </a:lnTo>
                  <a:lnTo>
                    <a:pt x="8604" y="1254"/>
                  </a:lnTo>
                  <a:lnTo>
                    <a:pt x="8597" y="1252"/>
                  </a:lnTo>
                  <a:lnTo>
                    <a:pt x="8591" y="1252"/>
                  </a:lnTo>
                  <a:lnTo>
                    <a:pt x="8583" y="1251"/>
                  </a:lnTo>
                  <a:lnTo>
                    <a:pt x="8577" y="1252"/>
                  </a:lnTo>
                  <a:lnTo>
                    <a:pt x="8570" y="1253"/>
                  </a:lnTo>
                  <a:lnTo>
                    <a:pt x="8562" y="1255"/>
                  </a:lnTo>
                  <a:lnTo>
                    <a:pt x="8555" y="1257"/>
                  </a:lnTo>
                  <a:lnTo>
                    <a:pt x="8547" y="1261"/>
                  </a:lnTo>
                  <a:lnTo>
                    <a:pt x="8539" y="1265"/>
                  </a:lnTo>
                  <a:lnTo>
                    <a:pt x="8456" y="1325"/>
                  </a:lnTo>
                  <a:lnTo>
                    <a:pt x="8448" y="1331"/>
                  </a:lnTo>
                  <a:lnTo>
                    <a:pt x="8442" y="1338"/>
                  </a:lnTo>
                  <a:lnTo>
                    <a:pt x="8435" y="1345"/>
                  </a:lnTo>
                  <a:lnTo>
                    <a:pt x="8431" y="1350"/>
                  </a:lnTo>
                  <a:lnTo>
                    <a:pt x="8426" y="1357"/>
                  </a:lnTo>
                  <a:lnTo>
                    <a:pt x="8423" y="1364"/>
                  </a:lnTo>
                  <a:lnTo>
                    <a:pt x="8420" y="1372"/>
                  </a:lnTo>
                  <a:lnTo>
                    <a:pt x="8418" y="1378"/>
                  </a:lnTo>
                  <a:lnTo>
                    <a:pt x="8417" y="1385"/>
                  </a:lnTo>
                  <a:lnTo>
                    <a:pt x="8417" y="1392"/>
                  </a:lnTo>
                  <a:lnTo>
                    <a:pt x="8418" y="1400"/>
                  </a:lnTo>
                  <a:lnTo>
                    <a:pt x="8419" y="1407"/>
                  </a:lnTo>
                  <a:lnTo>
                    <a:pt x="8422" y="1415"/>
                  </a:lnTo>
                  <a:lnTo>
                    <a:pt x="8424" y="1423"/>
                  </a:lnTo>
                  <a:lnTo>
                    <a:pt x="8428" y="1429"/>
                  </a:lnTo>
                  <a:lnTo>
                    <a:pt x="8433" y="1437"/>
                  </a:lnTo>
                  <a:lnTo>
                    <a:pt x="8450" y="1466"/>
                  </a:lnTo>
                  <a:lnTo>
                    <a:pt x="8470" y="1493"/>
                  </a:lnTo>
                  <a:lnTo>
                    <a:pt x="8492" y="1520"/>
                  </a:lnTo>
                  <a:lnTo>
                    <a:pt x="8517" y="1547"/>
                  </a:lnTo>
                  <a:lnTo>
                    <a:pt x="8544" y="1574"/>
                  </a:lnTo>
                  <a:lnTo>
                    <a:pt x="8573" y="1601"/>
                  </a:lnTo>
                  <a:lnTo>
                    <a:pt x="8605" y="1627"/>
                  </a:lnTo>
                  <a:lnTo>
                    <a:pt x="8639" y="1653"/>
                  </a:lnTo>
                  <a:lnTo>
                    <a:pt x="8657" y="1667"/>
                  </a:lnTo>
                  <a:lnTo>
                    <a:pt x="8675" y="1679"/>
                  </a:lnTo>
                  <a:lnTo>
                    <a:pt x="8694" y="1691"/>
                  </a:lnTo>
                  <a:lnTo>
                    <a:pt x="8715" y="1702"/>
                  </a:lnTo>
                  <a:lnTo>
                    <a:pt x="8736" y="1711"/>
                  </a:lnTo>
                  <a:lnTo>
                    <a:pt x="8758" y="1721"/>
                  </a:lnTo>
                  <a:lnTo>
                    <a:pt x="8779" y="1729"/>
                  </a:lnTo>
                  <a:lnTo>
                    <a:pt x="8802" y="1737"/>
                  </a:lnTo>
                  <a:lnTo>
                    <a:pt x="8826" y="1744"/>
                  </a:lnTo>
                  <a:lnTo>
                    <a:pt x="8850" y="1749"/>
                  </a:lnTo>
                  <a:lnTo>
                    <a:pt x="8875" y="1755"/>
                  </a:lnTo>
                  <a:lnTo>
                    <a:pt x="8901" y="1760"/>
                  </a:lnTo>
                  <a:lnTo>
                    <a:pt x="8927" y="1763"/>
                  </a:lnTo>
                  <a:lnTo>
                    <a:pt x="8954" y="1766"/>
                  </a:lnTo>
                  <a:lnTo>
                    <a:pt x="8983" y="1768"/>
                  </a:lnTo>
                  <a:lnTo>
                    <a:pt x="9011" y="1770"/>
                  </a:lnTo>
                  <a:lnTo>
                    <a:pt x="9046" y="1769"/>
                  </a:lnTo>
                  <a:lnTo>
                    <a:pt x="9080" y="1766"/>
                  </a:lnTo>
                  <a:lnTo>
                    <a:pt x="9113" y="1763"/>
                  </a:lnTo>
                  <a:lnTo>
                    <a:pt x="9146" y="1757"/>
                  </a:lnTo>
                  <a:lnTo>
                    <a:pt x="9176" y="1752"/>
                  </a:lnTo>
                  <a:lnTo>
                    <a:pt x="9207" y="1745"/>
                  </a:lnTo>
                  <a:lnTo>
                    <a:pt x="9235" y="1737"/>
                  </a:lnTo>
                  <a:lnTo>
                    <a:pt x="9263" y="1727"/>
                  </a:lnTo>
                  <a:lnTo>
                    <a:pt x="9291" y="1717"/>
                  </a:lnTo>
                  <a:lnTo>
                    <a:pt x="9317" y="1704"/>
                  </a:lnTo>
                  <a:lnTo>
                    <a:pt x="9341" y="1692"/>
                  </a:lnTo>
                  <a:lnTo>
                    <a:pt x="9365" y="1677"/>
                  </a:lnTo>
                  <a:lnTo>
                    <a:pt x="9388" y="1662"/>
                  </a:lnTo>
                  <a:lnTo>
                    <a:pt x="9410" y="1645"/>
                  </a:lnTo>
                  <a:lnTo>
                    <a:pt x="9431" y="1627"/>
                  </a:lnTo>
                  <a:lnTo>
                    <a:pt x="9451" y="1608"/>
                  </a:lnTo>
                  <a:lnTo>
                    <a:pt x="9469" y="1589"/>
                  </a:lnTo>
                  <a:lnTo>
                    <a:pt x="9487" y="1568"/>
                  </a:lnTo>
                  <a:lnTo>
                    <a:pt x="9504" y="1548"/>
                  </a:lnTo>
                  <a:lnTo>
                    <a:pt x="9519" y="1527"/>
                  </a:lnTo>
                  <a:lnTo>
                    <a:pt x="9533" y="1504"/>
                  </a:lnTo>
                  <a:lnTo>
                    <a:pt x="9546" y="1481"/>
                  </a:lnTo>
                  <a:lnTo>
                    <a:pt x="9558" y="1458"/>
                  </a:lnTo>
                  <a:lnTo>
                    <a:pt x="9568" y="1434"/>
                  </a:lnTo>
                  <a:lnTo>
                    <a:pt x="9577" y="1409"/>
                  </a:lnTo>
                  <a:lnTo>
                    <a:pt x="9585" y="1384"/>
                  </a:lnTo>
                  <a:lnTo>
                    <a:pt x="9591" y="1358"/>
                  </a:lnTo>
                  <a:lnTo>
                    <a:pt x="9597" y="1332"/>
                  </a:lnTo>
                  <a:lnTo>
                    <a:pt x="9601" y="1305"/>
                  </a:lnTo>
                  <a:lnTo>
                    <a:pt x="9604" y="1277"/>
                  </a:lnTo>
                  <a:lnTo>
                    <a:pt x="9606" y="1248"/>
                  </a:lnTo>
                  <a:lnTo>
                    <a:pt x="9606" y="1219"/>
                  </a:lnTo>
                  <a:close/>
                  <a:moveTo>
                    <a:pt x="13851" y="596"/>
                  </a:moveTo>
                  <a:lnTo>
                    <a:pt x="13850" y="565"/>
                  </a:lnTo>
                  <a:lnTo>
                    <a:pt x="13848" y="536"/>
                  </a:lnTo>
                  <a:lnTo>
                    <a:pt x="13844" y="506"/>
                  </a:lnTo>
                  <a:lnTo>
                    <a:pt x="13840" y="477"/>
                  </a:lnTo>
                  <a:lnTo>
                    <a:pt x="13834" y="449"/>
                  </a:lnTo>
                  <a:lnTo>
                    <a:pt x="13826" y="422"/>
                  </a:lnTo>
                  <a:lnTo>
                    <a:pt x="13818" y="394"/>
                  </a:lnTo>
                  <a:lnTo>
                    <a:pt x="13809" y="368"/>
                  </a:lnTo>
                  <a:lnTo>
                    <a:pt x="13798" y="342"/>
                  </a:lnTo>
                  <a:lnTo>
                    <a:pt x="13787" y="316"/>
                  </a:lnTo>
                  <a:lnTo>
                    <a:pt x="13773" y="293"/>
                  </a:lnTo>
                  <a:lnTo>
                    <a:pt x="13758" y="268"/>
                  </a:lnTo>
                  <a:lnTo>
                    <a:pt x="13742" y="244"/>
                  </a:lnTo>
                  <a:lnTo>
                    <a:pt x="13727" y="221"/>
                  </a:lnTo>
                  <a:lnTo>
                    <a:pt x="13709" y="199"/>
                  </a:lnTo>
                  <a:lnTo>
                    <a:pt x="13689" y="177"/>
                  </a:lnTo>
                  <a:lnTo>
                    <a:pt x="13669" y="156"/>
                  </a:lnTo>
                  <a:lnTo>
                    <a:pt x="13647" y="137"/>
                  </a:lnTo>
                  <a:lnTo>
                    <a:pt x="13626" y="119"/>
                  </a:lnTo>
                  <a:lnTo>
                    <a:pt x="13602" y="100"/>
                  </a:lnTo>
                  <a:lnTo>
                    <a:pt x="13578" y="86"/>
                  </a:lnTo>
                  <a:lnTo>
                    <a:pt x="13554" y="71"/>
                  </a:lnTo>
                  <a:lnTo>
                    <a:pt x="13529" y="57"/>
                  </a:lnTo>
                  <a:lnTo>
                    <a:pt x="13501" y="46"/>
                  </a:lnTo>
                  <a:lnTo>
                    <a:pt x="13474" y="36"/>
                  </a:lnTo>
                  <a:lnTo>
                    <a:pt x="13446" y="27"/>
                  </a:lnTo>
                  <a:lnTo>
                    <a:pt x="13417" y="19"/>
                  </a:lnTo>
                  <a:lnTo>
                    <a:pt x="13386" y="12"/>
                  </a:lnTo>
                  <a:lnTo>
                    <a:pt x="13354" y="7"/>
                  </a:lnTo>
                  <a:lnTo>
                    <a:pt x="13323" y="3"/>
                  </a:lnTo>
                  <a:lnTo>
                    <a:pt x="13290" y="1"/>
                  </a:lnTo>
                  <a:lnTo>
                    <a:pt x="13256" y="0"/>
                  </a:lnTo>
                  <a:lnTo>
                    <a:pt x="13223" y="1"/>
                  </a:lnTo>
                  <a:lnTo>
                    <a:pt x="13191" y="3"/>
                  </a:lnTo>
                  <a:lnTo>
                    <a:pt x="13160" y="7"/>
                  </a:lnTo>
                  <a:lnTo>
                    <a:pt x="13129" y="12"/>
                  </a:lnTo>
                  <a:lnTo>
                    <a:pt x="13100" y="19"/>
                  </a:lnTo>
                  <a:lnTo>
                    <a:pt x="13070" y="27"/>
                  </a:lnTo>
                  <a:lnTo>
                    <a:pt x="13043" y="36"/>
                  </a:lnTo>
                  <a:lnTo>
                    <a:pt x="13015" y="46"/>
                  </a:lnTo>
                  <a:lnTo>
                    <a:pt x="12989" y="57"/>
                  </a:lnTo>
                  <a:lnTo>
                    <a:pt x="12963" y="71"/>
                  </a:lnTo>
                  <a:lnTo>
                    <a:pt x="12938" y="86"/>
                  </a:lnTo>
                  <a:lnTo>
                    <a:pt x="12914" y="100"/>
                  </a:lnTo>
                  <a:lnTo>
                    <a:pt x="12892" y="119"/>
                  </a:lnTo>
                  <a:lnTo>
                    <a:pt x="12869" y="137"/>
                  </a:lnTo>
                  <a:lnTo>
                    <a:pt x="12848" y="156"/>
                  </a:lnTo>
                  <a:lnTo>
                    <a:pt x="12826" y="177"/>
                  </a:lnTo>
                  <a:lnTo>
                    <a:pt x="12807" y="199"/>
                  </a:lnTo>
                  <a:lnTo>
                    <a:pt x="12788" y="221"/>
                  </a:lnTo>
                  <a:lnTo>
                    <a:pt x="12769" y="244"/>
                  </a:lnTo>
                  <a:lnTo>
                    <a:pt x="12754" y="268"/>
                  </a:lnTo>
                  <a:lnTo>
                    <a:pt x="12739" y="293"/>
                  </a:lnTo>
                  <a:lnTo>
                    <a:pt x="12725" y="316"/>
                  </a:lnTo>
                  <a:lnTo>
                    <a:pt x="12713" y="342"/>
                  </a:lnTo>
                  <a:lnTo>
                    <a:pt x="12702" y="368"/>
                  </a:lnTo>
                  <a:lnTo>
                    <a:pt x="12693" y="394"/>
                  </a:lnTo>
                  <a:lnTo>
                    <a:pt x="12684" y="422"/>
                  </a:lnTo>
                  <a:lnTo>
                    <a:pt x="12677" y="449"/>
                  </a:lnTo>
                  <a:lnTo>
                    <a:pt x="12671" y="477"/>
                  </a:lnTo>
                  <a:lnTo>
                    <a:pt x="12667" y="506"/>
                  </a:lnTo>
                  <a:lnTo>
                    <a:pt x="12663" y="536"/>
                  </a:lnTo>
                  <a:lnTo>
                    <a:pt x="12661" y="565"/>
                  </a:lnTo>
                  <a:lnTo>
                    <a:pt x="12661" y="596"/>
                  </a:lnTo>
                  <a:lnTo>
                    <a:pt x="12661" y="1654"/>
                  </a:lnTo>
                  <a:lnTo>
                    <a:pt x="12661" y="1663"/>
                  </a:lnTo>
                  <a:lnTo>
                    <a:pt x="12662" y="1673"/>
                  </a:lnTo>
                  <a:lnTo>
                    <a:pt x="12663" y="1682"/>
                  </a:lnTo>
                  <a:lnTo>
                    <a:pt x="12665" y="1688"/>
                  </a:lnTo>
                  <a:lnTo>
                    <a:pt x="12668" y="1696"/>
                  </a:lnTo>
                  <a:lnTo>
                    <a:pt x="12671" y="1702"/>
                  </a:lnTo>
                  <a:lnTo>
                    <a:pt x="12676" y="1709"/>
                  </a:lnTo>
                  <a:lnTo>
                    <a:pt x="12680" y="1713"/>
                  </a:lnTo>
                  <a:lnTo>
                    <a:pt x="12686" y="1718"/>
                  </a:lnTo>
                  <a:lnTo>
                    <a:pt x="12691" y="1722"/>
                  </a:lnTo>
                  <a:lnTo>
                    <a:pt x="12698" y="1726"/>
                  </a:lnTo>
                  <a:lnTo>
                    <a:pt x="12705" y="1728"/>
                  </a:lnTo>
                  <a:lnTo>
                    <a:pt x="12713" y="1730"/>
                  </a:lnTo>
                  <a:lnTo>
                    <a:pt x="12721" y="1732"/>
                  </a:lnTo>
                  <a:lnTo>
                    <a:pt x="12730" y="1732"/>
                  </a:lnTo>
                  <a:lnTo>
                    <a:pt x="12739" y="1734"/>
                  </a:lnTo>
                  <a:lnTo>
                    <a:pt x="12858" y="1734"/>
                  </a:lnTo>
                  <a:lnTo>
                    <a:pt x="12868" y="1732"/>
                  </a:lnTo>
                  <a:lnTo>
                    <a:pt x="12877" y="1732"/>
                  </a:lnTo>
                  <a:lnTo>
                    <a:pt x="12885" y="1730"/>
                  </a:lnTo>
                  <a:lnTo>
                    <a:pt x="12893" y="1728"/>
                  </a:lnTo>
                  <a:lnTo>
                    <a:pt x="12900" y="1726"/>
                  </a:lnTo>
                  <a:lnTo>
                    <a:pt x="12906" y="1722"/>
                  </a:lnTo>
                  <a:lnTo>
                    <a:pt x="12912" y="1718"/>
                  </a:lnTo>
                  <a:lnTo>
                    <a:pt x="12918" y="1713"/>
                  </a:lnTo>
                  <a:lnTo>
                    <a:pt x="12922" y="1709"/>
                  </a:lnTo>
                  <a:lnTo>
                    <a:pt x="12926" y="1702"/>
                  </a:lnTo>
                  <a:lnTo>
                    <a:pt x="12929" y="1696"/>
                  </a:lnTo>
                  <a:lnTo>
                    <a:pt x="12932" y="1688"/>
                  </a:lnTo>
                  <a:lnTo>
                    <a:pt x="12935" y="1682"/>
                  </a:lnTo>
                  <a:lnTo>
                    <a:pt x="12936" y="1673"/>
                  </a:lnTo>
                  <a:lnTo>
                    <a:pt x="12937" y="1663"/>
                  </a:lnTo>
                  <a:lnTo>
                    <a:pt x="12937" y="1654"/>
                  </a:lnTo>
                  <a:lnTo>
                    <a:pt x="12937" y="1087"/>
                  </a:lnTo>
                  <a:lnTo>
                    <a:pt x="12937" y="1076"/>
                  </a:lnTo>
                  <a:lnTo>
                    <a:pt x="12938" y="1067"/>
                  </a:lnTo>
                  <a:lnTo>
                    <a:pt x="12940" y="1058"/>
                  </a:lnTo>
                  <a:lnTo>
                    <a:pt x="12943" y="1050"/>
                  </a:lnTo>
                  <a:lnTo>
                    <a:pt x="12945" y="1044"/>
                  </a:lnTo>
                  <a:lnTo>
                    <a:pt x="12948" y="1037"/>
                  </a:lnTo>
                  <a:lnTo>
                    <a:pt x="12953" y="1031"/>
                  </a:lnTo>
                  <a:lnTo>
                    <a:pt x="12957" y="1026"/>
                  </a:lnTo>
                  <a:lnTo>
                    <a:pt x="12962" y="1021"/>
                  </a:lnTo>
                  <a:lnTo>
                    <a:pt x="12969" y="1017"/>
                  </a:lnTo>
                  <a:lnTo>
                    <a:pt x="12974" y="1013"/>
                  </a:lnTo>
                  <a:lnTo>
                    <a:pt x="12982" y="1010"/>
                  </a:lnTo>
                  <a:lnTo>
                    <a:pt x="12990" y="1008"/>
                  </a:lnTo>
                  <a:lnTo>
                    <a:pt x="12998" y="1006"/>
                  </a:lnTo>
                  <a:lnTo>
                    <a:pt x="13007" y="1005"/>
                  </a:lnTo>
                  <a:lnTo>
                    <a:pt x="13016" y="1005"/>
                  </a:lnTo>
                  <a:lnTo>
                    <a:pt x="13495" y="1005"/>
                  </a:lnTo>
                  <a:lnTo>
                    <a:pt x="13505" y="1005"/>
                  </a:lnTo>
                  <a:lnTo>
                    <a:pt x="13514" y="1006"/>
                  </a:lnTo>
                  <a:lnTo>
                    <a:pt x="13522" y="1008"/>
                  </a:lnTo>
                  <a:lnTo>
                    <a:pt x="13530" y="1010"/>
                  </a:lnTo>
                  <a:lnTo>
                    <a:pt x="13537" y="1013"/>
                  </a:lnTo>
                  <a:lnTo>
                    <a:pt x="13543" y="1017"/>
                  </a:lnTo>
                  <a:lnTo>
                    <a:pt x="13549" y="1021"/>
                  </a:lnTo>
                  <a:lnTo>
                    <a:pt x="13555" y="1026"/>
                  </a:lnTo>
                  <a:lnTo>
                    <a:pt x="13559" y="1031"/>
                  </a:lnTo>
                  <a:lnTo>
                    <a:pt x="13564" y="1037"/>
                  </a:lnTo>
                  <a:lnTo>
                    <a:pt x="13567" y="1044"/>
                  </a:lnTo>
                  <a:lnTo>
                    <a:pt x="13569" y="1050"/>
                  </a:lnTo>
                  <a:lnTo>
                    <a:pt x="13572" y="1058"/>
                  </a:lnTo>
                  <a:lnTo>
                    <a:pt x="13574" y="1067"/>
                  </a:lnTo>
                  <a:lnTo>
                    <a:pt x="13574" y="1076"/>
                  </a:lnTo>
                  <a:lnTo>
                    <a:pt x="13575" y="1087"/>
                  </a:lnTo>
                  <a:lnTo>
                    <a:pt x="13575" y="1654"/>
                  </a:lnTo>
                  <a:lnTo>
                    <a:pt x="13575" y="1663"/>
                  </a:lnTo>
                  <a:lnTo>
                    <a:pt x="13576" y="1673"/>
                  </a:lnTo>
                  <a:lnTo>
                    <a:pt x="13577" y="1682"/>
                  </a:lnTo>
                  <a:lnTo>
                    <a:pt x="13580" y="1688"/>
                  </a:lnTo>
                  <a:lnTo>
                    <a:pt x="13582" y="1696"/>
                  </a:lnTo>
                  <a:lnTo>
                    <a:pt x="13585" y="1702"/>
                  </a:lnTo>
                  <a:lnTo>
                    <a:pt x="13590" y="1709"/>
                  </a:lnTo>
                  <a:lnTo>
                    <a:pt x="13594" y="1713"/>
                  </a:lnTo>
                  <a:lnTo>
                    <a:pt x="13600" y="1718"/>
                  </a:lnTo>
                  <a:lnTo>
                    <a:pt x="13606" y="1722"/>
                  </a:lnTo>
                  <a:lnTo>
                    <a:pt x="13612" y="1726"/>
                  </a:lnTo>
                  <a:lnTo>
                    <a:pt x="13619" y="1728"/>
                  </a:lnTo>
                  <a:lnTo>
                    <a:pt x="13627" y="1730"/>
                  </a:lnTo>
                  <a:lnTo>
                    <a:pt x="13635" y="1732"/>
                  </a:lnTo>
                  <a:lnTo>
                    <a:pt x="13644" y="1732"/>
                  </a:lnTo>
                  <a:lnTo>
                    <a:pt x="13653" y="1734"/>
                  </a:lnTo>
                  <a:lnTo>
                    <a:pt x="13772" y="1734"/>
                  </a:lnTo>
                  <a:lnTo>
                    <a:pt x="13782" y="1732"/>
                  </a:lnTo>
                  <a:lnTo>
                    <a:pt x="13791" y="1732"/>
                  </a:lnTo>
                  <a:lnTo>
                    <a:pt x="13799" y="1730"/>
                  </a:lnTo>
                  <a:lnTo>
                    <a:pt x="13807" y="1728"/>
                  </a:lnTo>
                  <a:lnTo>
                    <a:pt x="13814" y="1726"/>
                  </a:lnTo>
                  <a:lnTo>
                    <a:pt x="13821" y="1722"/>
                  </a:lnTo>
                  <a:lnTo>
                    <a:pt x="13826" y="1718"/>
                  </a:lnTo>
                  <a:lnTo>
                    <a:pt x="13832" y="1713"/>
                  </a:lnTo>
                  <a:lnTo>
                    <a:pt x="13836" y="1709"/>
                  </a:lnTo>
                  <a:lnTo>
                    <a:pt x="13840" y="1702"/>
                  </a:lnTo>
                  <a:lnTo>
                    <a:pt x="13843" y="1696"/>
                  </a:lnTo>
                  <a:lnTo>
                    <a:pt x="13847" y="1688"/>
                  </a:lnTo>
                  <a:lnTo>
                    <a:pt x="13849" y="1682"/>
                  </a:lnTo>
                  <a:lnTo>
                    <a:pt x="13850" y="1673"/>
                  </a:lnTo>
                  <a:lnTo>
                    <a:pt x="13851" y="1663"/>
                  </a:lnTo>
                  <a:lnTo>
                    <a:pt x="13851" y="1654"/>
                  </a:lnTo>
                  <a:lnTo>
                    <a:pt x="13851" y="596"/>
                  </a:lnTo>
                  <a:close/>
                  <a:moveTo>
                    <a:pt x="13575" y="684"/>
                  </a:moveTo>
                  <a:lnTo>
                    <a:pt x="13574" y="693"/>
                  </a:lnTo>
                  <a:lnTo>
                    <a:pt x="13574" y="703"/>
                  </a:lnTo>
                  <a:lnTo>
                    <a:pt x="13572" y="711"/>
                  </a:lnTo>
                  <a:lnTo>
                    <a:pt x="13569" y="719"/>
                  </a:lnTo>
                  <a:lnTo>
                    <a:pt x="13567" y="726"/>
                  </a:lnTo>
                  <a:lnTo>
                    <a:pt x="13564" y="733"/>
                  </a:lnTo>
                  <a:lnTo>
                    <a:pt x="13559" y="739"/>
                  </a:lnTo>
                  <a:lnTo>
                    <a:pt x="13555" y="744"/>
                  </a:lnTo>
                  <a:lnTo>
                    <a:pt x="13549" y="750"/>
                  </a:lnTo>
                  <a:lnTo>
                    <a:pt x="13543" y="753"/>
                  </a:lnTo>
                  <a:lnTo>
                    <a:pt x="13537" y="756"/>
                  </a:lnTo>
                  <a:lnTo>
                    <a:pt x="13530" y="760"/>
                  </a:lnTo>
                  <a:lnTo>
                    <a:pt x="13522" y="762"/>
                  </a:lnTo>
                  <a:lnTo>
                    <a:pt x="13514" y="763"/>
                  </a:lnTo>
                  <a:lnTo>
                    <a:pt x="13505" y="764"/>
                  </a:lnTo>
                  <a:lnTo>
                    <a:pt x="13495" y="764"/>
                  </a:lnTo>
                  <a:lnTo>
                    <a:pt x="13016" y="764"/>
                  </a:lnTo>
                  <a:lnTo>
                    <a:pt x="13007" y="764"/>
                  </a:lnTo>
                  <a:lnTo>
                    <a:pt x="12998" y="763"/>
                  </a:lnTo>
                  <a:lnTo>
                    <a:pt x="12990" y="762"/>
                  </a:lnTo>
                  <a:lnTo>
                    <a:pt x="12982" y="760"/>
                  </a:lnTo>
                  <a:lnTo>
                    <a:pt x="12974" y="756"/>
                  </a:lnTo>
                  <a:lnTo>
                    <a:pt x="12969" y="753"/>
                  </a:lnTo>
                  <a:lnTo>
                    <a:pt x="12962" y="750"/>
                  </a:lnTo>
                  <a:lnTo>
                    <a:pt x="12957" y="744"/>
                  </a:lnTo>
                  <a:lnTo>
                    <a:pt x="12953" y="739"/>
                  </a:lnTo>
                  <a:lnTo>
                    <a:pt x="12948" y="733"/>
                  </a:lnTo>
                  <a:lnTo>
                    <a:pt x="12945" y="726"/>
                  </a:lnTo>
                  <a:lnTo>
                    <a:pt x="12943" y="719"/>
                  </a:lnTo>
                  <a:lnTo>
                    <a:pt x="12940" y="711"/>
                  </a:lnTo>
                  <a:lnTo>
                    <a:pt x="12938" y="703"/>
                  </a:lnTo>
                  <a:lnTo>
                    <a:pt x="12937" y="693"/>
                  </a:lnTo>
                  <a:lnTo>
                    <a:pt x="12937" y="684"/>
                  </a:lnTo>
                  <a:lnTo>
                    <a:pt x="12937" y="595"/>
                  </a:lnTo>
                  <a:lnTo>
                    <a:pt x="12937" y="579"/>
                  </a:lnTo>
                  <a:lnTo>
                    <a:pt x="12938" y="562"/>
                  </a:lnTo>
                  <a:lnTo>
                    <a:pt x="12940" y="546"/>
                  </a:lnTo>
                  <a:lnTo>
                    <a:pt x="12943" y="530"/>
                  </a:lnTo>
                  <a:lnTo>
                    <a:pt x="12945" y="514"/>
                  </a:lnTo>
                  <a:lnTo>
                    <a:pt x="12949" y="499"/>
                  </a:lnTo>
                  <a:lnTo>
                    <a:pt x="12953" y="484"/>
                  </a:lnTo>
                  <a:lnTo>
                    <a:pt x="12958" y="469"/>
                  </a:lnTo>
                  <a:lnTo>
                    <a:pt x="12963" y="454"/>
                  </a:lnTo>
                  <a:lnTo>
                    <a:pt x="12970" y="441"/>
                  </a:lnTo>
                  <a:lnTo>
                    <a:pt x="12977" y="426"/>
                  </a:lnTo>
                  <a:lnTo>
                    <a:pt x="12984" y="413"/>
                  </a:lnTo>
                  <a:lnTo>
                    <a:pt x="12992" y="400"/>
                  </a:lnTo>
                  <a:lnTo>
                    <a:pt x="13001" y="387"/>
                  </a:lnTo>
                  <a:lnTo>
                    <a:pt x="13010" y="374"/>
                  </a:lnTo>
                  <a:lnTo>
                    <a:pt x="13021" y="362"/>
                  </a:lnTo>
                  <a:lnTo>
                    <a:pt x="13031" y="349"/>
                  </a:lnTo>
                  <a:lnTo>
                    <a:pt x="13042" y="338"/>
                  </a:lnTo>
                  <a:lnTo>
                    <a:pt x="13053" y="328"/>
                  </a:lnTo>
                  <a:lnTo>
                    <a:pt x="13066" y="318"/>
                  </a:lnTo>
                  <a:lnTo>
                    <a:pt x="13079" y="309"/>
                  </a:lnTo>
                  <a:lnTo>
                    <a:pt x="13092" y="299"/>
                  </a:lnTo>
                  <a:lnTo>
                    <a:pt x="13107" y="293"/>
                  </a:lnTo>
                  <a:lnTo>
                    <a:pt x="13121" y="286"/>
                  </a:lnTo>
                  <a:lnTo>
                    <a:pt x="13136" y="279"/>
                  </a:lnTo>
                  <a:lnTo>
                    <a:pt x="13152" y="275"/>
                  </a:lnTo>
                  <a:lnTo>
                    <a:pt x="13168" y="270"/>
                  </a:lnTo>
                  <a:lnTo>
                    <a:pt x="13184" y="266"/>
                  </a:lnTo>
                  <a:lnTo>
                    <a:pt x="13202" y="262"/>
                  </a:lnTo>
                  <a:lnTo>
                    <a:pt x="13219" y="260"/>
                  </a:lnTo>
                  <a:lnTo>
                    <a:pt x="13237" y="259"/>
                  </a:lnTo>
                  <a:lnTo>
                    <a:pt x="13256" y="258"/>
                  </a:lnTo>
                  <a:lnTo>
                    <a:pt x="13274" y="259"/>
                  </a:lnTo>
                  <a:lnTo>
                    <a:pt x="13293" y="260"/>
                  </a:lnTo>
                  <a:lnTo>
                    <a:pt x="13310" y="262"/>
                  </a:lnTo>
                  <a:lnTo>
                    <a:pt x="13327" y="266"/>
                  </a:lnTo>
                  <a:lnTo>
                    <a:pt x="13344" y="270"/>
                  </a:lnTo>
                  <a:lnTo>
                    <a:pt x="13360" y="275"/>
                  </a:lnTo>
                  <a:lnTo>
                    <a:pt x="13376" y="279"/>
                  </a:lnTo>
                  <a:lnTo>
                    <a:pt x="13391" y="286"/>
                  </a:lnTo>
                  <a:lnTo>
                    <a:pt x="13405" y="293"/>
                  </a:lnTo>
                  <a:lnTo>
                    <a:pt x="13419" y="299"/>
                  </a:lnTo>
                  <a:lnTo>
                    <a:pt x="13432" y="309"/>
                  </a:lnTo>
                  <a:lnTo>
                    <a:pt x="13445" y="318"/>
                  </a:lnTo>
                  <a:lnTo>
                    <a:pt x="13457" y="328"/>
                  </a:lnTo>
                  <a:lnTo>
                    <a:pt x="13470" y="338"/>
                  </a:lnTo>
                  <a:lnTo>
                    <a:pt x="13481" y="349"/>
                  </a:lnTo>
                  <a:lnTo>
                    <a:pt x="13491" y="362"/>
                  </a:lnTo>
                  <a:lnTo>
                    <a:pt x="13501" y="374"/>
                  </a:lnTo>
                  <a:lnTo>
                    <a:pt x="13511" y="387"/>
                  </a:lnTo>
                  <a:lnTo>
                    <a:pt x="13520" y="400"/>
                  </a:lnTo>
                  <a:lnTo>
                    <a:pt x="13528" y="413"/>
                  </a:lnTo>
                  <a:lnTo>
                    <a:pt x="13535" y="426"/>
                  </a:lnTo>
                  <a:lnTo>
                    <a:pt x="13542" y="441"/>
                  </a:lnTo>
                  <a:lnTo>
                    <a:pt x="13548" y="454"/>
                  </a:lnTo>
                  <a:lnTo>
                    <a:pt x="13554" y="469"/>
                  </a:lnTo>
                  <a:lnTo>
                    <a:pt x="13559" y="484"/>
                  </a:lnTo>
                  <a:lnTo>
                    <a:pt x="13563" y="499"/>
                  </a:lnTo>
                  <a:lnTo>
                    <a:pt x="13566" y="514"/>
                  </a:lnTo>
                  <a:lnTo>
                    <a:pt x="13569" y="530"/>
                  </a:lnTo>
                  <a:lnTo>
                    <a:pt x="13572" y="546"/>
                  </a:lnTo>
                  <a:lnTo>
                    <a:pt x="13573" y="562"/>
                  </a:lnTo>
                  <a:lnTo>
                    <a:pt x="13574" y="579"/>
                  </a:lnTo>
                  <a:lnTo>
                    <a:pt x="13575" y="595"/>
                  </a:lnTo>
                  <a:lnTo>
                    <a:pt x="13575" y="684"/>
                  </a:lnTo>
                  <a:close/>
                  <a:moveTo>
                    <a:pt x="18096" y="1340"/>
                  </a:moveTo>
                  <a:lnTo>
                    <a:pt x="18095" y="1299"/>
                  </a:lnTo>
                  <a:lnTo>
                    <a:pt x="18093" y="1261"/>
                  </a:lnTo>
                  <a:lnTo>
                    <a:pt x="18089" y="1224"/>
                  </a:lnTo>
                  <a:lnTo>
                    <a:pt x="18084" y="1190"/>
                  </a:lnTo>
                  <a:lnTo>
                    <a:pt x="18077" y="1157"/>
                  </a:lnTo>
                  <a:lnTo>
                    <a:pt x="18069" y="1126"/>
                  </a:lnTo>
                  <a:lnTo>
                    <a:pt x="18059" y="1098"/>
                  </a:lnTo>
                  <a:lnTo>
                    <a:pt x="18047" y="1072"/>
                  </a:lnTo>
                  <a:lnTo>
                    <a:pt x="18034" y="1048"/>
                  </a:lnTo>
                  <a:lnTo>
                    <a:pt x="18020" y="1027"/>
                  </a:lnTo>
                  <a:lnTo>
                    <a:pt x="18007" y="1008"/>
                  </a:lnTo>
                  <a:lnTo>
                    <a:pt x="17992" y="988"/>
                  </a:lnTo>
                  <a:lnTo>
                    <a:pt x="17977" y="971"/>
                  </a:lnTo>
                  <a:lnTo>
                    <a:pt x="17961" y="957"/>
                  </a:lnTo>
                  <a:lnTo>
                    <a:pt x="17944" y="942"/>
                  </a:lnTo>
                  <a:lnTo>
                    <a:pt x="17929" y="929"/>
                  </a:lnTo>
                  <a:lnTo>
                    <a:pt x="17918" y="919"/>
                  </a:lnTo>
                  <a:lnTo>
                    <a:pt x="17912" y="910"/>
                  </a:lnTo>
                  <a:lnTo>
                    <a:pt x="17909" y="905"/>
                  </a:lnTo>
                  <a:lnTo>
                    <a:pt x="17907" y="900"/>
                  </a:lnTo>
                  <a:lnTo>
                    <a:pt x="17906" y="896"/>
                  </a:lnTo>
                  <a:lnTo>
                    <a:pt x="17906" y="890"/>
                  </a:lnTo>
                  <a:lnTo>
                    <a:pt x="17906" y="885"/>
                  </a:lnTo>
                  <a:lnTo>
                    <a:pt x="17907" y="881"/>
                  </a:lnTo>
                  <a:lnTo>
                    <a:pt x="17909" y="876"/>
                  </a:lnTo>
                  <a:lnTo>
                    <a:pt x="17912" y="872"/>
                  </a:lnTo>
                  <a:lnTo>
                    <a:pt x="17918" y="862"/>
                  </a:lnTo>
                  <a:lnTo>
                    <a:pt x="17929" y="853"/>
                  </a:lnTo>
                  <a:lnTo>
                    <a:pt x="17940" y="846"/>
                  </a:lnTo>
                  <a:lnTo>
                    <a:pt x="17951" y="837"/>
                  </a:lnTo>
                  <a:lnTo>
                    <a:pt x="17964" y="825"/>
                  </a:lnTo>
                  <a:lnTo>
                    <a:pt x="17976" y="814"/>
                  </a:lnTo>
                  <a:lnTo>
                    <a:pt x="17990" y="799"/>
                  </a:lnTo>
                  <a:lnTo>
                    <a:pt x="18003" y="785"/>
                  </a:lnTo>
                  <a:lnTo>
                    <a:pt x="18017" y="768"/>
                  </a:lnTo>
                  <a:lnTo>
                    <a:pt x="18032" y="750"/>
                  </a:lnTo>
                  <a:lnTo>
                    <a:pt x="18039" y="739"/>
                  </a:lnTo>
                  <a:lnTo>
                    <a:pt x="18046" y="729"/>
                  </a:lnTo>
                  <a:lnTo>
                    <a:pt x="18053" y="718"/>
                  </a:lnTo>
                  <a:lnTo>
                    <a:pt x="18059" y="707"/>
                  </a:lnTo>
                  <a:lnTo>
                    <a:pt x="18064" y="694"/>
                  </a:lnTo>
                  <a:lnTo>
                    <a:pt x="18069" y="681"/>
                  </a:lnTo>
                  <a:lnTo>
                    <a:pt x="18075" y="668"/>
                  </a:lnTo>
                  <a:lnTo>
                    <a:pt x="18078" y="654"/>
                  </a:lnTo>
                  <a:lnTo>
                    <a:pt x="18086" y="624"/>
                  </a:lnTo>
                  <a:lnTo>
                    <a:pt x="18090" y="592"/>
                  </a:lnTo>
                  <a:lnTo>
                    <a:pt x="18094" y="557"/>
                  </a:lnTo>
                  <a:lnTo>
                    <a:pt x="18096" y="521"/>
                  </a:lnTo>
                  <a:lnTo>
                    <a:pt x="18095" y="491"/>
                  </a:lnTo>
                  <a:lnTo>
                    <a:pt x="18093" y="460"/>
                  </a:lnTo>
                  <a:lnTo>
                    <a:pt x="18089" y="432"/>
                  </a:lnTo>
                  <a:lnTo>
                    <a:pt x="18085" y="404"/>
                  </a:lnTo>
                  <a:lnTo>
                    <a:pt x="18078" y="376"/>
                  </a:lnTo>
                  <a:lnTo>
                    <a:pt x="18071" y="350"/>
                  </a:lnTo>
                  <a:lnTo>
                    <a:pt x="18062" y="324"/>
                  </a:lnTo>
                  <a:lnTo>
                    <a:pt x="18053" y="301"/>
                  </a:lnTo>
                  <a:lnTo>
                    <a:pt x="18042" y="277"/>
                  </a:lnTo>
                  <a:lnTo>
                    <a:pt x="18029" y="254"/>
                  </a:lnTo>
                  <a:lnTo>
                    <a:pt x="18016" y="232"/>
                  </a:lnTo>
                  <a:lnTo>
                    <a:pt x="18002" y="211"/>
                  </a:lnTo>
                  <a:lnTo>
                    <a:pt x="17985" y="191"/>
                  </a:lnTo>
                  <a:lnTo>
                    <a:pt x="17968" y="172"/>
                  </a:lnTo>
                  <a:lnTo>
                    <a:pt x="17950" y="154"/>
                  </a:lnTo>
                  <a:lnTo>
                    <a:pt x="17931" y="137"/>
                  </a:lnTo>
                  <a:lnTo>
                    <a:pt x="17909" y="120"/>
                  </a:lnTo>
                  <a:lnTo>
                    <a:pt x="17887" y="104"/>
                  </a:lnTo>
                  <a:lnTo>
                    <a:pt x="17863" y="90"/>
                  </a:lnTo>
                  <a:lnTo>
                    <a:pt x="17839" y="77"/>
                  </a:lnTo>
                  <a:lnTo>
                    <a:pt x="17815" y="64"/>
                  </a:lnTo>
                  <a:lnTo>
                    <a:pt x="17789" y="53"/>
                  </a:lnTo>
                  <a:lnTo>
                    <a:pt x="17765" y="43"/>
                  </a:lnTo>
                  <a:lnTo>
                    <a:pt x="17737" y="34"/>
                  </a:lnTo>
                  <a:lnTo>
                    <a:pt x="17710" y="26"/>
                  </a:lnTo>
                  <a:lnTo>
                    <a:pt x="17683" y="19"/>
                  </a:lnTo>
                  <a:lnTo>
                    <a:pt x="17654" y="13"/>
                  </a:lnTo>
                  <a:lnTo>
                    <a:pt x="17624" y="8"/>
                  </a:lnTo>
                  <a:lnTo>
                    <a:pt x="17595" y="4"/>
                  </a:lnTo>
                  <a:lnTo>
                    <a:pt x="17564" y="2"/>
                  </a:lnTo>
                  <a:lnTo>
                    <a:pt x="17533" y="0"/>
                  </a:lnTo>
                  <a:lnTo>
                    <a:pt x="17501" y="0"/>
                  </a:lnTo>
                  <a:lnTo>
                    <a:pt x="17468" y="1"/>
                  </a:lnTo>
                  <a:lnTo>
                    <a:pt x="17435" y="3"/>
                  </a:lnTo>
                  <a:lnTo>
                    <a:pt x="17405" y="7"/>
                  </a:lnTo>
                  <a:lnTo>
                    <a:pt x="17374" y="12"/>
                  </a:lnTo>
                  <a:lnTo>
                    <a:pt x="17345" y="19"/>
                  </a:lnTo>
                  <a:lnTo>
                    <a:pt x="17315" y="27"/>
                  </a:lnTo>
                  <a:lnTo>
                    <a:pt x="17287" y="36"/>
                  </a:lnTo>
                  <a:lnTo>
                    <a:pt x="17260" y="46"/>
                  </a:lnTo>
                  <a:lnTo>
                    <a:pt x="17234" y="57"/>
                  </a:lnTo>
                  <a:lnTo>
                    <a:pt x="17208" y="71"/>
                  </a:lnTo>
                  <a:lnTo>
                    <a:pt x="17183" y="86"/>
                  </a:lnTo>
                  <a:lnTo>
                    <a:pt x="17159" y="100"/>
                  </a:lnTo>
                  <a:lnTo>
                    <a:pt x="17137" y="119"/>
                  </a:lnTo>
                  <a:lnTo>
                    <a:pt x="17114" y="137"/>
                  </a:lnTo>
                  <a:lnTo>
                    <a:pt x="17092" y="156"/>
                  </a:lnTo>
                  <a:lnTo>
                    <a:pt x="17071" y="177"/>
                  </a:lnTo>
                  <a:lnTo>
                    <a:pt x="17051" y="199"/>
                  </a:lnTo>
                  <a:lnTo>
                    <a:pt x="17033" y="221"/>
                  </a:lnTo>
                  <a:lnTo>
                    <a:pt x="17014" y="244"/>
                  </a:lnTo>
                  <a:lnTo>
                    <a:pt x="16999" y="268"/>
                  </a:lnTo>
                  <a:lnTo>
                    <a:pt x="16984" y="293"/>
                  </a:lnTo>
                  <a:lnTo>
                    <a:pt x="16970" y="316"/>
                  </a:lnTo>
                  <a:lnTo>
                    <a:pt x="16958" y="342"/>
                  </a:lnTo>
                  <a:lnTo>
                    <a:pt x="16947" y="368"/>
                  </a:lnTo>
                  <a:lnTo>
                    <a:pt x="16937" y="394"/>
                  </a:lnTo>
                  <a:lnTo>
                    <a:pt x="16928" y="422"/>
                  </a:lnTo>
                  <a:lnTo>
                    <a:pt x="16922" y="449"/>
                  </a:lnTo>
                  <a:lnTo>
                    <a:pt x="16916" y="477"/>
                  </a:lnTo>
                  <a:lnTo>
                    <a:pt x="16911" y="506"/>
                  </a:lnTo>
                  <a:lnTo>
                    <a:pt x="16908" y="536"/>
                  </a:lnTo>
                  <a:lnTo>
                    <a:pt x="16906" y="565"/>
                  </a:lnTo>
                  <a:lnTo>
                    <a:pt x="16906" y="596"/>
                  </a:lnTo>
                  <a:lnTo>
                    <a:pt x="16906" y="1654"/>
                  </a:lnTo>
                  <a:lnTo>
                    <a:pt x="16906" y="1663"/>
                  </a:lnTo>
                  <a:lnTo>
                    <a:pt x="16907" y="1673"/>
                  </a:lnTo>
                  <a:lnTo>
                    <a:pt x="16908" y="1682"/>
                  </a:lnTo>
                  <a:lnTo>
                    <a:pt x="16910" y="1688"/>
                  </a:lnTo>
                  <a:lnTo>
                    <a:pt x="16913" y="1696"/>
                  </a:lnTo>
                  <a:lnTo>
                    <a:pt x="16916" y="1702"/>
                  </a:lnTo>
                  <a:lnTo>
                    <a:pt x="16921" y="1709"/>
                  </a:lnTo>
                  <a:lnTo>
                    <a:pt x="16925" y="1713"/>
                  </a:lnTo>
                  <a:lnTo>
                    <a:pt x="16931" y="1718"/>
                  </a:lnTo>
                  <a:lnTo>
                    <a:pt x="16936" y="1722"/>
                  </a:lnTo>
                  <a:lnTo>
                    <a:pt x="16942" y="1726"/>
                  </a:lnTo>
                  <a:lnTo>
                    <a:pt x="16950" y="1728"/>
                  </a:lnTo>
                  <a:lnTo>
                    <a:pt x="16958" y="1730"/>
                  </a:lnTo>
                  <a:lnTo>
                    <a:pt x="16966" y="1732"/>
                  </a:lnTo>
                  <a:lnTo>
                    <a:pt x="16975" y="1732"/>
                  </a:lnTo>
                  <a:lnTo>
                    <a:pt x="16984" y="1734"/>
                  </a:lnTo>
                  <a:lnTo>
                    <a:pt x="17103" y="1734"/>
                  </a:lnTo>
                  <a:lnTo>
                    <a:pt x="17113" y="1732"/>
                  </a:lnTo>
                  <a:lnTo>
                    <a:pt x="17122" y="1732"/>
                  </a:lnTo>
                  <a:lnTo>
                    <a:pt x="17130" y="1730"/>
                  </a:lnTo>
                  <a:lnTo>
                    <a:pt x="17138" y="1728"/>
                  </a:lnTo>
                  <a:lnTo>
                    <a:pt x="17145" y="1726"/>
                  </a:lnTo>
                  <a:lnTo>
                    <a:pt x="17151" y="1722"/>
                  </a:lnTo>
                  <a:lnTo>
                    <a:pt x="17157" y="1718"/>
                  </a:lnTo>
                  <a:lnTo>
                    <a:pt x="17163" y="1713"/>
                  </a:lnTo>
                  <a:lnTo>
                    <a:pt x="17167" y="1709"/>
                  </a:lnTo>
                  <a:lnTo>
                    <a:pt x="17171" y="1702"/>
                  </a:lnTo>
                  <a:lnTo>
                    <a:pt x="17174" y="1696"/>
                  </a:lnTo>
                  <a:lnTo>
                    <a:pt x="17177" y="1688"/>
                  </a:lnTo>
                  <a:lnTo>
                    <a:pt x="17180" y="1682"/>
                  </a:lnTo>
                  <a:lnTo>
                    <a:pt x="17181" y="1673"/>
                  </a:lnTo>
                  <a:lnTo>
                    <a:pt x="17182" y="1663"/>
                  </a:lnTo>
                  <a:lnTo>
                    <a:pt x="17182" y="1654"/>
                  </a:lnTo>
                  <a:lnTo>
                    <a:pt x="17182" y="1087"/>
                  </a:lnTo>
                  <a:lnTo>
                    <a:pt x="17182" y="1076"/>
                  </a:lnTo>
                  <a:lnTo>
                    <a:pt x="17183" y="1067"/>
                  </a:lnTo>
                  <a:lnTo>
                    <a:pt x="17185" y="1058"/>
                  </a:lnTo>
                  <a:lnTo>
                    <a:pt x="17186" y="1050"/>
                  </a:lnTo>
                  <a:lnTo>
                    <a:pt x="17190" y="1044"/>
                  </a:lnTo>
                  <a:lnTo>
                    <a:pt x="17193" y="1037"/>
                  </a:lnTo>
                  <a:lnTo>
                    <a:pt x="17198" y="1031"/>
                  </a:lnTo>
                  <a:lnTo>
                    <a:pt x="17202" y="1026"/>
                  </a:lnTo>
                  <a:lnTo>
                    <a:pt x="17207" y="1021"/>
                  </a:lnTo>
                  <a:lnTo>
                    <a:pt x="17214" y="1017"/>
                  </a:lnTo>
                  <a:lnTo>
                    <a:pt x="17219" y="1013"/>
                  </a:lnTo>
                  <a:lnTo>
                    <a:pt x="17227" y="1010"/>
                  </a:lnTo>
                  <a:lnTo>
                    <a:pt x="17234" y="1008"/>
                  </a:lnTo>
                  <a:lnTo>
                    <a:pt x="17243" y="1006"/>
                  </a:lnTo>
                  <a:lnTo>
                    <a:pt x="17252" y="1005"/>
                  </a:lnTo>
                  <a:lnTo>
                    <a:pt x="17261" y="1005"/>
                  </a:lnTo>
                  <a:lnTo>
                    <a:pt x="17501" y="1005"/>
                  </a:lnTo>
                  <a:lnTo>
                    <a:pt x="17519" y="1006"/>
                  </a:lnTo>
                  <a:lnTo>
                    <a:pt x="17537" y="1008"/>
                  </a:lnTo>
                  <a:lnTo>
                    <a:pt x="17555" y="1010"/>
                  </a:lnTo>
                  <a:lnTo>
                    <a:pt x="17572" y="1013"/>
                  </a:lnTo>
                  <a:lnTo>
                    <a:pt x="17589" y="1017"/>
                  </a:lnTo>
                  <a:lnTo>
                    <a:pt x="17605" y="1021"/>
                  </a:lnTo>
                  <a:lnTo>
                    <a:pt x="17621" y="1027"/>
                  </a:lnTo>
                  <a:lnTo>
                    <a:pt x="17636" y="1032"/>
                  </a:lnTo>
                  <a:lnTo>
                    <a:pt x="17650" y="1039"/>
                  </a:lnTo>
                  <a:lnTo>
                    <a:pt x="17664" y="1047"/>
                  </a:lnTo>
                  <a:lnTo>
                    <a:pt x="17677" y="1055"/>
                  </a:lnTo>
                  <a:lnTo>
                    <a:pt x="17690" y="1064"/>
                  </a:lnTo>
                  <a:lnTo>
                    <a:pt x="17702" y="1074"/>
                  </a:lnTo>
                  <a:lnTo>
                    <a:pt x="17715" y="1084"/>
                  </a:lnTo>
                  <a:lnTo>
                    <a:pt x="17726" y="1096"/>
                  </a:lnTo>
                  <a:lnTo>
                    <a:pt x="17736" y="1108"/>
                  </a:lnTo>
                  <a:lnTo>
                    <a:pt x="17746" y="1121"/>
                  </a:lnTo>
                  <a:lnTo>
                    <a:pt x="17755" y="1133"/>
                  </a:lnTo>
                  <a:lnTo>
                    <a:pt x="17765" y="1147"/>
                  </a:lnTo>
                  <a:lnTo>
                    <a:pt x="17772" y="1159"/>
                  </a:lnTo>
                  <a:lnTo>
                    <a:pt x="17780" y="1173"/>
                  </a:lnTo>
                  <a:lnTo>
                    <a:pt x="17787" y="1187"/>
                  </a:lnTo>
                  <a:lnTo>
                    <a:pt x="17793" y="1201"/>
                  </a:lnTo>
                  <a:lnTo>
                    <a:pt x="17798" y="1216"/>
                  </a:lnTo>
                  <a:lnTo>
                    <a:pt x="17803" y="1230"/>
                  </a:lnTo>
                  <a:lnTo>
                    <a:pt x="17807" y="1245"/>
                  </a:lnTo>
                  <a:lnTo>
                    <a:pt x="17811" y="1261"/>
                  </a:lnTo>
                  <a:lnTo>
                    <a:pt x="17814" y="1276"/>
                  </a:lnTo>
                  <a:lnTo>
                    <a:pt x="17817" y="1291"/>
                  </a:lnTo>
                  <a:lnTo>
                    <a:pt x="17818" y="1307"/>
                  </a:lnTo>
                  <a:lnTo>
                    <a:pt x="17819" y="1324"/>
                  </a:lnTo>
                  <a:lnTo>
                    <a:pt x="17820" y="1340"/>
                  </a:lnTo>
                  <a:lnTo>
                    <a:pt x="17820" y="1654"/>
                  </a:lnTo>
                  <a:lnTo>
                    <a:pt x="17820" y="1663"/>
                  </a:lnTo>
                  <a:lnTo>
                    <a:pt x="17821" y="1673"/>
                  </a:lnTo>
                  <a:lnTo>
                    <a:pt x="17822" y="1682"/>
                  </a:lnTo>
                  <a:lnTo>
                    <a:pt x="17824" y="1688"/>
                  </a:lnTo>
                  <a:lnTo>
                    <a:pt x="17827" y="1696"/>
                  </a:lnTo>
                  <a:lnTo>
                    <a:pt x="17830" y="1702"/>
                  </a:lnTo>
                  <a:lnTo>
                    <a:pt x="17835" y="1709"/>
                  </a:lnTo>
                  <a:lnTo>
                    <a:pt x="17839" y="1713"/>
                  </a:lnTo>
                  <a:lnTo>
                    <a:pt x="17845" y="1718"/>
                  </a:lnTo>
                  <a:lnTo>
                    <a:pt x="17850" y="1722"/>
                  </a:lnTo>
                  <a:lnTo>
                    <a:pt x="17856" y="1726"/>
                  </a:lnTo>
                  <a:lnTo>
                    <a:pt x="17864" y="1728"/>
                  </a:lnTo>
                  <a:lnTo>
                    <a:pt x="17872" y="1730"/>
                  </a:lnTo>
                  <a:lnTo>
                    <a:pt x="17880" y="1732"/>
                  </a:lnTo>
                  <a:lnTo>
                    <a:pt x="17889" y="1732"/>
                  </a:lnTo>
                  <a:lnTo>
                    <a:pt x="17898" y="1734"/>
                  </a:lnTo>
                  <a:lnTo>
                    <a:pt x="18017" y="1734"/>
                  </a:lnTo>
                  <a:lnTo>
                    <a:pt x="18027" y="1732"/>
                  </a:lnTo>
                  <a:lnTo>
                    <a:pt x="18036" y="1732"/>
                  </a:lnTo>
                  <a:lnTo>
                    <a:pt x="18044" y="1730"/>
                  </a:lnTo>
                  <a:lnTo>
                    <a:pt x="18052" y="1728"/>
                  </a:lnTo>
                  <a:lnTo>
                    <a:pt x="18059" y="1726"/>
                  </a:lnTo>
                  <a:lnTo>
                    <a:pt x="18065" y="1722"/>
                  </a:lnTo>
                  <a:lnTo>
                    <a:pt x="18071" y="1718"/>
                  </a:lnTo>
                  <a:lnTo>
                    <a:pt x="18077" y="1713"/>
                  </a:lnTo>
                  <a:lnTo>
                    <a:pt x="18081" y="1709"/>
                  </a:lnTo>
                  <a:lnTo>
                    <a:pt x="18085" y="1702"/>
                  </a:lnTo>
                  <a:lnTo>
                    <a:pt x="18088" y="1696"/>
                  </a:lnTo>
                  <a:lnTo>
                    <a:pt x="18091" y="1688"/>
                  </a:lnTo>
                  <a:lnTo>
                    <a:pt x="18094" y="1682"/>
                  </a:lnTo>
                  <a:lnTo>
                    <a:pt x="18095" y="1673"/>
                  </a:lnTo>
                  <a:lnTo>
                    <a:pt x="18096" y="1663"/>
                  </a:lnTo>
                  <a:lnTo>
                    <a:pt x="18096" y="1654"/>
                  </a:lnTo>
                  <a:lnTo>
                    <a:pt x="18096" y="1340"/>
                  </a:lnTo>
                  <a:close/>
                  <a:moveTo>
                    <a:pt x="17820" y="520"/>
                  </a:moveTo>
                  <a:lnTo>
                    <a:pt x="17818" y="539"/>
                  </a:lnTo>
                  <a:lnTo>
                    <a:pt x="17815" y="556"/>
                  </a:lnTo>
                  <a:lnTo>
                    <a:pt x="17813" y="573"/>
                  </a:lnTo>
                  <a:lnTo>
                    <a:pt x="17809" y="590"/>
                  </a:lnTo>
                  <a:lnTo>
                    <a:pt x="17804" y="605"/>
                  </a:lnTo>
                  <a:lnTo>
                    <a:pt x="17798" y="620"/>
                  </a:lnTo>
                  <a:lnTo>
                    <a:pt x="17793" y="633"/>
                  </a:lnTo>
                  <a:lnTo>
                    <a:pt x="17785" y="646"/>
                  </a:lnTo>
                  <a:lnTo>
                    <a:pt x="17777" y="658"/>
                  </a:lnTo>
                  <a:lnTo>
                    <a:pt x="17768" y="668"/>
                  </a:lnTo>
                  <a:lnTo>
                    <a:pt x="17759" y="678"/>
                  </a:lnTo>
                  <a:lnTo>
                    <a:pt x="17748" y="689"/>
                  </a:lnTo>
                  <a:lnTo>
                    <a:pt x="17736" y="696"/>
                  </a:lnTo>
                  <a:lnTo>
                    <a:pt x="17724" y="704"/>
                  </a:lnTo>
                  <a:lnTo>
                    <a:pt x="17711" y="711"/>
                  </a:lnTo>
                  <a:lnTo>
                    <a:pt x="17697" y="718"/>
                  </a:lnTo>
                  <a:lnTo>
                    <a:pt x="17669" y="729"/>
                  </a:lnTo>
                  <a:lnTo>
                    <a:pt x="17642" y="739"/>
                  </a:lnTo>
                  <a:lnTo>
                    <a:pt x="17616" y="749"/>
                  </a:lnTo>
                  <a:lnTo>
                    <a:pt x="17591" y="755"/>
                  </a:lnTo>
                  <a:lnTo>
                    <a:pt x="17568" y="760"/>
                  </a:lnTo>
                  <a:lnTo>
                    <a:pt x="17544" y="763"/>
                  </a:lnTo>
                  <a:lnTo>
                    <a:pt x="17522" y="764"/>
                  </a:lnTo>
                  <a:lnTo>
                    <a:pt x="17501" y="764"/>
                  </a:lnTo>
                  <a:lnTo>
                    <a:pt x="17261" y="764"/>
                  </a:lnTo>
                  <a:lnTo>
                    <a:pt x="17252" y="764"/>
                  </a:lnTo>
                  <a:lnTo>
                    <a:pt x="17243" y="763"/>
                  </a:lnTo>
                  <a:lnTo>
                    <a:pt x="17234" y="762"/>
                  </a:lnTo>
                  <a:lnTo>
                    <a:pt x="17227" y="760"/>
                  </a:lnTo>
                  <a:lnTo>
                    <a:pt x="17219" y="756"/>
                  </a:lnTo>
                  <a:lnTo>
                    <a:pt x="17214" y="753"/>
                  </a:lnTo>
                  <a:lnTo>
                    <a:pt x="17207" y="750"/>
                  </a:lnTo>
                  <a:lnTo>
                    <a:pt x="17202" y="744"/>
                  </a:lnTo>
                  <a:lnTo>
                    <a:pt x="17198" y="739"/>
                  </a:lnTo>
                  <a:lnTo>
                    <a:pt x="17193" y="733"/>
                  </a:lnTo>
                  <a:lnTo>
                    <a:pt x="17190" y="726"/>
                  </a:lnTo>
                  <a:lnTo>
                    <a:pt x="17186" y="719"/>
                  </a:lnTo>
                  <a:lnTo>
                    <a:pt x="17185" y="711"/>
                  </a:lnTo>
                  <a:lnTo>
                    <a:pt x="17183" y="703"/>
                  </a:lnTo>
                  <a:lnTo>
                    <a:pt x="17182" y="693"/>
                  </a:lnTo>
                  <a:lnTo>
                    <a:pt x="17182" y="684"/>
                  </a:lnTo>
                  <a:lnTo>
                    <a:pt x="17182" y="595"/>
                  </a:lnTo>
                  <a:lnTo>
                    <a:pt x="17182" y="579"/>
                  </a:lnTo>
                  <a:lnTo>
                    <a:pt x="17183" y="562"/>
                  </a:lnTo>
                  <a:lnTo>
                    <a:pt x="17185" y="546"/>
                  </a:lnTo>
                  <a:lnTo>
                    <a:pt x="17188" y="530"/>
                  </a:lnTo>
                  <a:lnTo>
                    <a:pt x="17190" y="514"/>
                  </a:lnTo>
                  <a:lnTo>
                    <a:pt x="17193" y="499"/>
                  </a:lnTo>
                  <a:lnTo>
                    <a:pt x="17198" y="484"/>
                  </a:lnTo>
                  <a:lnTo>
                    <a:pt x="17203" y="469"/>
                  </a:lnTo>
                  <a:lnTo>
                    <a:pt x="17208" y="454"/>
                  </a:lnTo>
                  <a:lnTo>
                    <a:pt x="17215" y="441"/>
                  </a:lnTo>
                  <a:lnTo>
                    <a:pt x="17221" y="426"/>
                  </a:lnTo>
                  <a:lnTo>
                    <a:pt x="17229" y="413"/>
                  </a:lnTo>
                  <a:lnTo>
                    <a:pt x="17237" y="400"/>
                  </a:lnTo>
                  <a:lnTo>
                    <a:pt x="17245" y="387"/>
                  </a:lnTo>
                  <a:lnTo>
                    <a:pt x="17255" y="374"/>
                  </a:lnTo>
                  <a:lnTo>
                    <a:pt x="17266" y="362"/>
                  </a:lnTo>
                  <a:lnTo>
                    <a:pt x="17276" y="349"/>
                  </a:lnTo>
                  <a:lnTo>
                    <a:pt x="17287" y="338"/>
                  </a:lnTo>
                  <a:lnTo>
                    <a:pt x="17298" y="328"/>
                  </a:lnTo>
                  <a:lnTo>
                    <a:pt x="17311" y="318"/>
                  </a:lnTo>
                  <a:lnTo>
                    <a:pt x="17324" y="309"/>
                  </a:lnTo>
                  <a:lnTo>
                    <a:pt x="17337" y="299"/>
                  </a:lnTo>
                  <a:lnTo>
                    <a:pt x="17352" y="293"/>
                  </a:lnTo>
                  <a:lnTo>
                    <a:pt x="17365" y="286"/>
                  </a:lnTo>
                  <a:lnTo>
                    <a:pt x="17381" y="279"/>
                  </a:lnTo>
                  <a:lnTo>
                    <a:pt x="17396" y="275"/>
                  </a:lnTo>
                  <a:lnTo>
                    <a:pt x="17413" y="270"/>
                  </a:lnTo>
                  <a:lnTo>
                    <a:pt x="17428" y="266"/>
                  </a:lnTo>
                  <a:lnTo>
                    <a:pt x="17447" y="262"/>
                  </a:lnTo>
                  <a:lnTo>
                    <a:pt x="17464" y="260"/>
                  </a:lnTo>
                  <a:lnTo>
                    <a:pt x="17482" y="259"/>
                  </a:lnTo>
                  <a:lnTo>
                    <a:pt x="17501" y="258"/>
                  </a:lnTo>
                  <a:lnTo>
                    <a:pt x="17534" y="259"/>
                  </a:lnTo>
                  <a:lnTo>
                    <a:pt x="17565" y="262"/>
                  </a:lnTo>
                  <a:lnTo>
                    <a:pt x="17595" y="267"/>
                  </a:lnTo>
                  <a:lnTo>
                    <a:pt x="17624" y="273"/>
                  </a:lnTo>
                  <a:lnTo>
                    <a:pt x="17638" y="278"/>
                  </a:lnTo>
                  <a:lnTo>
                    <a:pt x="17651" y="283"/>
                  </a:lnTo>
                  <a:lnTo>
                    <a:pt x="17665" y="287"/>
                  </a:lnTo>
                  <a:lnTo>
                    <a:pt x="17677" y="293"/>
                  </a:lnTo>
                  <a:lnTo>
                    <a:pt x="17690" y="299"/>
                  </a:lnTo>
                  <a:lnTo>
                    <a:pt x="17702" y="306"/>
                  </a:lnTo>
                  <a:lnTo>
                    <a:pt x="17714" y="313"/>
                  </a:lnTo>
                  <a:lnTo>
                    <a:pt x="17726" y="321"/>
                  </a:lnTo>
                  <a:lnTo>
                    <a:pt x="17736" y="329"/>
                  </a:lnTo>
                  <a:lnTo>
                    <a:pt x="17746" y="338"/>
                  </a:lnTo>
                  <a:lnTo>
                    <a:pt x="17757" y="348"/>
                  </a:lnTo>
                  <a:lnTo>
                    <a:pt x="17766" y="358"/>
                  </a:lnTo>
                  <a:lnTo>
                    <a:pt x="17774" y="368"/>
                  </a:lnTo>
                  <a:lnTo>
                    <a:pt x="17781" y="380"/>
                  </a:lnTo>
                  <a:lnTo>
                    <a:pt x="17788" y="391"/>
                  </a:lnTo>
                  <a:lnTo>
                    <a:pt x="17794" y="404"/>
                  </a:lnTo>
                  <a:lnTo>
                    <a:pt x="17800" y="416"/>
                  </a:lnTo>
                  <a:lnTo>
                    <a:pt x="17804" y="430"/>
                  </a:lnTo>
                  <a:lnTo>
                    <a:pt x="17809" y="443"/>
                  </a:lnTo>
                  <a:lnTo>
                    <a:pt x="17812" y="458"/>
                  </a:lnTo>
                  <a:lnTo>
                    <a:pt x="17815" y="473"/>
                  </a:lnTo>
                  <a:lnTo>
                    <a:pt x="17818" y="488"/>
                  </a:lnTo>
                  <a:lnTo>
                    <a:pt x="17819" y="504"/>
                  </a:lnTo>
                  <a:lnTo>
                    <a:pt x="17820" y="52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0" y="0"/>
              <a:ext cx="2208192" cy="884244"/>
            </a:xfrm>
            <a:custGeom>
              <a:pathLst>
                <a:path extrusionOk="0" h="7235" w="18094">
                  <a:moveTo>
                    <a:pt x="7164" y="0"/>
                  </a:moveTo>
                  <a:lnTo>
                    <a:pt x="6784" y="36"/>
                  </a:lnTo>
                  <a:lnTo>
                    <a:pt x="6410" y="79"/>
                  </a:lnTo>
                  <a:lnTo>
                    <a:pt x="6044" y="128"/>
                  </a:lnTo>
                  <a:lnTo>
                    <a:pt x="5683" y="183"/>
                  </a:lnTo>
                  <a:lnTo>
                    <a:pt x="5331" y="244"/>
                  </a:lnTo>
                  <a:lnTo>
                    <a:pt x="4986" y="311"/>
                  </a:lnTo>
                  <a:lnTo>
                    <a:pt x="4650" y="383"/>
                  </a:lnTo>
                  <a:lnTo>
                    <a:pt x="4322" y="460"/>
                  </a:lnTo>
                  <a:lnTo>
                    <a:pt x="4003" y="544"/>
                  </a:lnTo>
                  <a:lnTo>
                    <a:pt x="3693" y="632"/>
                  </a:lnTo>
                  <a:lnTo>
                    <a:pt x="3392" y="726"/>
                  </a:lnTo>
                  <a:lnTo>
                    <a:pt x="3102" y="825"/>
                  </a:lnTo>
                  <a:lnTo>
                    <a:pt x="2823" y="927"/>
                  </a:lnTo>
                  <a:lnTo>
                    <a:pt x="2554" y="1035"/>
                  </a:lnTo>
                  <a:lnTo>
                    <a:pt x="2297" y="1147"/>
                  </a:lnTo>
                  <a:lnTo>
                    <a:pt x="2050" y="1263"/>
                  </a:lnTo>
                  <a:lnTo>
                    <a:pt x="1816" y="1383"/>
                  </a:lnTo>
                  <a:lnTo>
                    <a:pt x="1594" y="1508"/>
                  </a:lnTo>
                  <a:lnTo>
                    <a:pt x="1386" y="1635"/>
                  </a:lnTo>
                  <a:lnTo>
                    <a:pt x="1190" y="1768"/>
                  </a:lnTo>
                  <a:lnTo>
                    <a:pt x="1007" y="1903"/>
                  </a:lnTo>
                  <a:lnTo>
                    <a:pt x="838" y="2041"/>
                  </a:lnTo>
                  <a:lnTo>
                    <a:pt x="684" y="2183"/>
                  </a:lnTo>
                  <a:lnTo>
                    <a:pt x="545" y="2329"/>
                  </a:lnTo>
                  <a:lnTo>
                    <a:pt x="421" y="2476"/>
                  </a:lnTo>
                  <a:lnTo>
                    <a:pt x="311" y="2626"/>
                  </a:lnTo>
                  <a:lnTo>
                    <a:pt x="217" y="2779"/>
                  </a:lnTo>
                  <a:lnTo>
                    <a:pt x="140" y="2935"/>
                  </a:lnTo>
                  <a:lnTo>
                    <a:pt x="79" y="3092"/>
                  </a:lnTo>
                  <a:lnTo>
                    <a:pt x="35" y="3252"/>
                  </a:lnTo>
                  <a:lnTo>
                    <a:pt x="9" y="3413"/>
                  </a:lnTo>
                  <a:lnTo>
                    <a:pt x="0" y="3577"/>
                  </a:lnTo>
                  <a:lnTo>
                    <a:pt x="11" y="3765"/>
                  </a:lnTo>
                  <a:lnTo>
                    <a:pt x="46" y="3951"/>
                  </a:lnTo>
                  <a:lnTo>
                    <a:pt x="104" y="4133"/>
                  </a:lnTo>
                  <a:lnTo>
                    <a:pt x="184" y="4313"/>
                  </a:lnTo>
                  <a:lnTo>
                    <a:pt x="285" y="4490"/>
                  </a:lnTo>
                  <a:lnTo>
                    <a:pt x="408" y="4663"/>
                  </a:lnTo>
                  <a:lnTo>
                    <a:pt x="551" y="4833"/>
                  </a:lnTo>
                  <a:lnTo>
                    <a:pt x="713" y="4999"/>
                  </a:lnTo>
                  <a:lnTo>
                    <a:pt x="895" y="5161"/>
                  </a:lnTo>
                  <a:lnTo>
                    <a:pt x="1095" y="5318"/>
                  </a:lnTo>
                  <a:lnTo>
                    <a:pt x="1312" y="5472"/>
                  </a:lnTo>
                  <a:lnTo>
                    <a:pt x="1549" y="5620"/>
                  </a:lnTo>
                  <a:lnTo>
                    <a:pt x="1801" y="5764"/>
                  </a:lnTo>
                  <a:lnTo>
                    <a:pt x="2070" y="5902"/>
                  </a:lnTo>
                  <a:lnTo>
                    <a:pt x="2356" y="6034"/>
                  </a:lnTo>
                  <a:lnTo>
                    <a:pt x="2655" y="6162"/>
                  </a:lnTo>
                  <a:lnTo>
                    <a:pt x="2970" y="6283"/>
                  </a:lnTo>
                  <a:lnTo>
                    <a:pt x="3298" y="6398"/>
                  </a:lnTo>
                  <a:lnTo>
                    <a:pt x="3640" y="6507"/>
                  </a:lnTo>
                  <a:lnTo>
                    <a:pt x="3995" y="6608"/>
                  </a:lnTo>
                  <a:lnTo>
                    <a:pt x="4361" y="6705"/>
                  </a:lnTo>
                  <a:lnTo>
                    <a:pt x="4740" y="6793"/>
                  </a:lnTo>
                  <a:lnTo>
                    <a:pt x="5131" y="6873"/>
                  </a:lnTo>
                  <a:lnTo>
                    <a:pt x="5531" y="6947"/>
                  </a:lnTo>
                  <a:lnTo>
                    <a:pt x="5942" y="7012"/>
                  </a:lnTo>
                  <a:lnTo>
                    <a:pt x="6362" y="7070"/>
                  </a:lnTo>
                  <a:lnTo>
                    <a:pt x="6791" y="7120"/>
                  </a:lnTo>
                  <a:lnTo>
                    <a:pt x="7227" y="7160"/>
                  </a:lnTo>
                  <a:lnTo>
                    <a:pt x="7672" y="7193"/>
                  </a:lnTo>
                  <a:lnTo>
                    <a:pt x="8124" y="7216"/>
                  </a:lnTo>
                  <a:lnTo>
                    <a:pt x="8583" y="7231"/>
                  </a:lnTo>
                  <a:lnTo>
                    <a:pt x="9046" y="7235"/>
                  </a:lnTo>
                  <a:lnTo>
                    <a:pt x="9511" y="7231"/>
                  </a:lnTo>
                  <a:lnTo>
                    <a:pt x="9970" y="7216"/>
                  </a:lnTo>
                  <a:lnTo>
                    <a:pt x="10421" y="7193"/>
                  </a:lnTo>
                  <a:lnTo>
                    <a:pt x="10866" y="7160"/>
                  </a:lnTo>
                  <a:lnTo>
                    <a:pt x="11304" y="7120"/>
                  </a:lnTo>
                  <a:lnTo>
                    <a:pt x="11732" y="7070"/>
                  </a:lnTo>
                  <a:lnTo>
                    <a:pt x="12152" y="7012"/>
                  </a:lnTo>
                  <a:lnTo>
                    <a:pt x="12563" y="6947"/>
                  </a:lnTo>
                  <a:lnTo>
                    <a:pt x="12963" y="6873"/>
                  </a:lnTo>
                  <a:lnTo>
                    <a:pt x="13354" y="6793"/>
                  </a:lnTo>
                  <a:lnTo>
                    <a:pt x="13731" y="6705"/>
                  </a:lnTo>
                  <a:lnTo>
                    <a:pt x="14099" y="6608"/>
                  </a:lnTo>
                  <a:lnTo>
                    <a:pt x="14454" y="6507"/>
                  </a:lnTo>
                  <a:lnTo>
                    <a:pt x="14796" y="6398"/>
                  </a:lnTo>
                  <a:lnTo>
                    <a:pt x="15124" y="6283"/>
                  </a:lnTo>
                  <a:lnTo>
                    <a:pt x="15439" y="6162"/>
                  </a:lnTo>
                  <a:lnTo>
                    <a:pt x="15739" y="6034"/>
                  </a:lnTo>
                  <a:lnTo>
                    <a:pt x="16024" y="5902"/>
                  </a:lnTo>
                  <a:lnTo>
                    <a:pt x="16293" y="5764"/>
                  </a:lnTo>
                  <a:lnTo>
                    <a:pt x="16545" y="5620"/>
                  </a:lnTo>
                  <a:lnTo>
                    <a:pt x="16781" y="5472"/>
                  </a:lnTo>
                  <a:lnTo>
                    <a:pt x="16999" y="5318"/>
                  </a:lnTo>
                  <a:lnTo>
                    <a:pt x="17199" y="5161"/>
                  </a:lnTo>
                  <a:lnTo>
                    <a:pt x="17381" y="4999"/>
                  </a:lnTo>
                  <a:lnTo>
                    <a:pt x="17543" y="4833"/>
                  </a:lnTo>
                  <a:lnTo>
                    <a:pt x="17686" y="4663"/>
                  </a:lnTo>
                  <a:lnTo>
                    <a:pt x="17808" y="4490"/>
                  </a:lnTo>
                  <a:lnTo>
                    <a:pt x="17910" y="4313"/>
                  </a:lnTo>
                  <a:lnTo>
                    <a:pt x="17989" y="4133"/>
                  </a:lnTo>
                  <a:lnTo>
                    <a:pt x="18047" y="3951"/>
                  </a:lnTo>
                  <a:lnTo>
                    <a:pt x="18082" y="3765"/>
                  </a:lnTo>
                  <a:lnTo>
                    <a:pt x="18094" y="3577"/>
                  </a:lnTo>
                  <a:lnTo>
                    <a:pt x="18085" y="3413"/>
                  </a:lnTo>
                  <a:lnTo>
                    <a:pt x="18058" y="3252"/>
                  </a:lnTo>
                  <a:lnTo>
                    <a:pt x="18014" y="3092"/>
                  </a:lnTo>
                  <a:lnTo>
                    <a:pt x="17954" y="2935"/>
                  </a:lnTo>
                  <a:lnTo>
                    <a:pt x="17876" y="2779"/>
                  </a:lnTo>
                  <a:lnTo>
                    <a:pt x="17783" y="2626"/>
                  </a:lnTo>
                  <a:lnTo>
                    <a:pt x="17673" y="2476"/>
                  </a:lnTo>
                  <a:lnTo>
                    <a:pt x="17549" y="2329"/>
                  </a:lnTo>
                  <a:lnTo>
                    <a:pt x="17410" y="2183"/>
                  </a:lnTo>
                  <a:lnTo>
                    <a:pt x="17255" y="2041"/>
                  </a:lnTo>
                  <a:lnTo>
                    <a:pt x="17086" y="1903"/>
                  </a:lnTo>
                  <a:lnTo>
                    <a:pt x="16904" y="1768"/>
                  </a:lnTo>
                  <a:lnTo>
                    <a:pt x="16708" y="1637"/>
                  </a:lnTo>
                  <a:lnTo>
                    <a:pt x="16499" y="1508"/>
                  </a:lnTo>
                  <a:lnTo>
                    <a:pt x="16277" y="1383"/>
                  </a:lnTo>
                  <a:lnTo>
                    <a:pt x="16044" y="1263"/>
                  </a:lnTo>
                  <a:lnTo>
                    <a:pt x="15797" y="1147"/>
                  </a:lnTo>
                  <a:lnTo>
                    <a:pt x="15539" y="1035"/>
                  </a:lnTo>
                  <a:lnTo>
                    <a:pt x="15271" y="927"/>
                  </a:lnTo>
                  <a:lnTo>
                    <a:pt x="14992" y="825"/>
                  </a:lnTo>
                  <a:lnTo>
                    <a:pt x="14701" y="726"/>
                  </a:lnTo>
                  <a:lnTo>
                    <a:pt x="14401" y="632"/>
                  </a:lnTo>
                  <a:lnTo>
                    <a:pt x="14091" y="544"/>
                  </a:lnTo>
                  <a:lnTo>
                    <a:pt x="13772" y="461"/>
                  </a:lnTo>
                  <a:lnTo>
                    <a:pt x="13444" y="383"/>
                  </a:lnTo>
                  <a:lnTo>
                    <a:pt x="13108" y="311"/>
                  </a:lnTo>
                  <a:lnTo>
                    <a:pt x="12763" y="244"/>
                  </a:lnTo>
                  <a:lnTo>
                    <a:pt x="12410" y="183"/>
                  </a:lnTo>
                  <a:lnTo>
                    <a:pt x="12050" y="128"/>
                  </a:lnTo>
                  <a:lnTo>
                    <a:pt x="11684" y="79"/>
                  </a:lnTo>
                  <a:lnTo>
                    <a:pt x="11310" y="36"/>
                  </a:lnTo>
                  <a:lnTo>
                    <a:pt x="10930" y="0"/>
                  </a:lnTo>
                  <a:lnTo>
                    <a:pt x="10930" y="169"/>
                  </a:lnTo>
                  <a:lnTo>
                    <a:pt x="11126" y="195"/>
                  </a:lnTo>
                  <a:lnTo>
                    <a:pt x="11319" y="224"/>
                  </a:lnTo>
                  <a:lnTo>
                    <a:pt x="11508" y="258"/>
                  </a:lnTo>
                  <a:lnTo>
                    <a:pt x="11693" y="295"/>
                  </a:lnTo>
                  <a:lnTo>
                    <a:pt x="11874" y="336"/>
                  </a:lnTo>
                  <a:lnTo>
                    <a:pt x="12050" y="379"/>
                  </a:lnTo>
                  <a:lnTo>
                    <a:pt x="12222" y="426"/>
                  </a:lnTo>
                  <a:lnTo>
                    <a:pt x="12390" y="476"/>
                  </a:lnTo>
                  <a:lnTo>
                    <a:pt x="12551" y="529"/>
                  </a:lnTo>
                  <a:lnTo>
                    <a:pt x="12709" y="585"/>
                  </a:lnTo>
                  <a:lnTo>
                    <a:pt x="12861" y="644"/>
                  </a:lnTo>
                  <a:lnTo>
                    <a:pt x="13007" y="703"/>
                  </a:lnTo>
                  <a:lnTo>
                    <a:pt x="13149" y="766"/>
                  </a:lnTo>
                  <a:lnTo>
                    <a:pt x="13285" y="831"/>
                  </a:lnTo>
                  <a:lnTo>
                    <a:pt x="13415" y="897"/>
                  </a:lnTo>
                  <a:lnTo>
                    <a:pt x="13538" y="966"/>
                  </a:lnTo>
                  <a:lnTo>
                    <a:pt x="13656" y="1035"/>
                  </a:lnTo>
                  <a:lnTo>
                    <a:pt x="13767" y="1106"/>
                  </a:lnTo>
                  <a:lnTo>
                    <a:pt x="13872" y="1179"/>
                  </a:lnTo>
                  <a:lnTo>
                    <a:pt x="13969" y="1252"/>
                  </a:lnTo>
                  <a:lnTo>
                    <a:pt x="14061" y="1327"/>
                  </a:lnTo>
                  <a:lnTo>
                    <a:pt x="14144" y="1401"/>
                  </a:lnTo>
                  <a:lnTo>
                    <a:pt x="14221" y="1477"/>
                  </a:lnTo>
                  <a:lnTo>
                    <a:pt x="14290" y="1553"/>
                  </a:lnTo>
                  <a:lnTo>
                    <a:pt x="14353" y="1629"/>
                  </a:lnTo>
                  <a:lnTo>
                    <a:pt x="14407" y="1706"/>
                  </a:lnTo>
                  <a:lnTo>
                    <a:pt x="14453" y="1781"/>
                  </a:lnTo>
                  <a:lnTo>
                    <a:pt x="14492" y="1858"/>
                  </a:lnTo>
                  <a:lnTo>
                    <a:pt x="14521" y="1934"/>
                  </a:lnTo>
                  <a:lnTo>
                    <a:pt x="14543" y="2009"/>
                  </a:lnTo>
                  <a:lnTo>
                    <a:pt x="14556" y="2083"/>
                  </a:lnTo>
                  <a:lnTo>
                    <a:pt x="14561" y="2157"/>
                  </a:lnTo>
                  <a:lnTo>
                    <a:pt x="14554" y="2250"/>
                  </a:lnTo>
                  <a:lnTo>
                    <a:pt x="14533" y="2341"/>
                  </a:lnTo>
                  <a:lnTo>
                    <a:pt x="14497" y="2432"/>
                  </a:lnTo>
                  <a:lnTo>
                    <a:pt x="14449" y="2520"/>
                  </a:lnTo>
                  <a:lnTo>
                    <a:pt x="14387" y="2608"/>
                  </a:lnTo>
                  <a:lnTo>
                    <a:pt x="14312" y="2693"/>
                  </a:lnTo>
                  <a:lnTo>
                    <a:pt x="14225" y="2778"/>
                  </a:lnTo>
                  <a:lnTo>
                    <a:pt x="14126" y="2859"/>
                  </a:lnTo>
                  <a:lnTo>
                    <a:pt x="14015" y="2939"/>
                  </a:lnTo>
                  <a:lnTo>
                    <a:pt x="13893" y="3018"/>
                  </a:lnTo>
                  <a:lnTo>
                    <a:pt x="13761" y="3093"/>
                  </a:lnTo>
                  <a:lnTo>
                    <a:pt x="13617" y="3167"/>
                  </a:lnTo>
                  <a:lnTo>
                    <a:pt x="13462" y="3237"/>
                  </a:lnTo>
                  <a:lnTo>
                    <a:pt x="13299" y="3306"/>
                  </a:lnTo>
                  <a:lnTo>
                    <a:pt x="13125" y="3372"/>
                  </a:lnTo>
                  <a:lnTo>
                    <a:pt x="12943" y="3435"/>
                  </a:lnTo>
                  <a:lnTo>
                    <a:pt x="12751" y="3495"/>
                  </a:lnTo>
                  <a:lnTo>
                    <a:pt x="12550" y="3551"/>
                  </a:lnTo>
                  <a:lnTo>
                    <a:pt x="12342" y="3605"/>
                  </a:lnTo>
                  <a:lnTo>
                    <a:pt x="12126" y="3655"/>
                  </a:lnTo>
                  <a:lnTo>
                    <a:pt x="11902" y="3703"/>
                  </a:lnTo>
                  <a:lnTo>
                    <a:pt x="11671" y="3746"/>
                  </a:lnTo>
                  <a:lnTo>
                    <a:pt x="11434" y="3787"/>
                  </a:lnTo>
                  <a:lnTo>
                    <a:pt x="11189" y="3823"/>
                  </a:lnTo>
                  <a:lnTo>
                    <a:pt x="10939" y="3854"/>
                  </a:lnTo>
                  <a:lnTo>
                    <a:pt x="10684" y="3884"/>
                  </a:lnTo>
                  <a:lnTo>
                    <a:pt x="10422" y="3908"/>
                  </a:lnTo>
                  <a:lnTo>
                    <a:pt x="10155" y="3928"/>
                  </a:lnTo>
                  <a:lnTo>
                    <a:pt x="9885" y="3944"/>
                  </a:lnTo>
                  <a:lnTo>
                    <a:pt x="9609" y="3955"/>
                  </a:lnTo>
                  <a:lnTo>
                    <a:pt x="9329" y="3963"/>
                  </a:lnTo>
                  <a:lnTo>
                    <a:pt x="9046" y="3965"/>
                  </a:lnTo>
                  <a:lnTo>
                    <a:pt x="8764" y="3963"/>
                  </a:lnTo>
                  <a:lnTo>
                    <a:pt x="8484" y="3955"/>
                  </a:lnTo>
                  <a:lnTo>
                    <a:pt x="8209" y="3944"/>
                  </a:lnTo>
                  <a:lnTo>
                    <a:pt x="7938" y="3928"/>
                  </a:lnTo>
                  <a:lnTo>
                    <a:pt x="7672" y="3908"/>
                  </a:lnTo>
                  <a:lnTo>
                    <a:pt x="7411" y="3884"/>
                  </a:lnTo>
                  <a:lnTo>
                    <a:pt x="7155" y="3854"/>
                  </a:lnTo>
                  <a:lnTo>
                    <a:pt x="6904" y="3823"/>
                  </a:lnTo>
                  <a:lnTo>
                    <a:pt x="6660" y="3787"/>
                  </a:lnTo>
                  <a:lnTo>
                    <a:pt x="6423" y="3746"/>
                  </a:lnTo>
                  <a:lnTo>
                    <a:pt x="6191" y="3703"/>
                  </a:lnTo>
                  <a:lnTo>
                    <a:pt x="5968" y="3655"/>
                  </a:lnTo>
                  <a:lnTo>
                    <a:pt x="5752" y="3605"/>
                  </a:lnTo>
                  <a:lnTo>
                    <a:pt x="5543" y="3551"/>
                  </a:lnTo>
                  <a:lnTo>
                    <a:pt x="5342" y="3495"/>
                  </a:lnTo>
                  <a:lnTo>
                    <a:pt x="5151" y="3435"/>
                  </a:lnTo>
                  <a:lnTo>
                    <a:pt x="4968" y="3372"/>
                  </a:lnTo>
                  <a:lnTo>
                    <a:pt x="4795" y="3306"/>
                  </a:lnTo>
                  <a:lnTo>
                    <a:pt x="4631" y="3237"/>
                  </a:lnTo>
                  <a:lnTo>
                    <a:pt x="4477" y="3167"/>
                  </a:lnTo>
                  <a:lnTo>
                    <a:pt x="4333" y="3093"/>
                  </a:lnTo>
                  <a:lnTo>
                    <a:pt x="4200" y="3018"/>
                  </a:lnTo>
                  <a:lnTo>
                    <a:pt x="4079" y="2939"/>
                  </a:lnTo>
                  <a:lnTo>
                    <a:pt x="3968" y="2859"/>
                  </a:lnTo>
                  <a:lnTo>
                    <a:pt x="3868" y="2778"/>
                  </a:lnTo>
                  <a:lnTo>
                    <a:pt x="3782" y="2693"/>
                  </a:lnTo>
                  <a:lnTo>
                    <a:pt x="3708" y="2608"/>
                  </a:lnTo>
                  <a:lnTo>
                    <a:pt x="3645" y="2520"/>
                  </a:lnTo>
                  <a:lnTo>
                    <a:pt x="3597" y="2432"/>
                  </a:lnTo>
                  <a:lnTo>
                    <a:pt x="3562" y="2341"/>
                  </a:lnTo>
                  <a:lnTo>
                    <a:pt x="3540" y="2250"/>
                  </a:lnTo>
                  <a:lnTo>
                    <a:pt x="3533" y="2157"/>
                  </a:lnTo>
                  <a:lnTo>
                    <a:pt x="3538" y="2083"/>
                  </a:lnTo>
                  <a:lnTo>
                    <a:pt x="3550" y="2009"/>
                  </a:lnTo>
                  <a:lnTo>
                    <a:pt x="3572" y="1935"/>
                  </a:lnTo>
                  <a:lnTo>
                    <a:pt x="3602" y="1859"/>
                  </a:lnTo>
                  <a:lnTo>
                    <a:pt x="3641" y="1785"/>
                  </a:lnTo>
                  <a:lnTo>
                    <a:pt x="3687" y="1710"/>
                  </a:lnTo>
                  <a:lnTo>
                    <a:pt x="3741" y="1634"/>
                  </a:lnTo>
                  <a:lnTo>
                    <a:pt x="3803" y="1560"/>
                  </a:lnTo>
                  <a:lnTo>
                    <a:pt x="3873" y="1485"/>
                  </a:lnTo>
                  <a:lnTo>
                    <a:pt x="3950" y="1412"/>
                  </a:lnTo>
                  <a:lnTo>
                    <a:pt x="4033" y="1338"/>
                  </a:lnTo>
                  <a:lnTo>
                    <a:pt x="4124" y="1266"/>
                  </a:lnTo>
                  <a:lnTo>
                    <a:pt x="4222" y="1194"/>
                  </a:lnTo>
                  <a:lnTo>
                    <a:pt x="4326" y="1124"/>
                  </a:lnTo>
                  <a:lnTo>
                    <a:pt x="4438" y="1055"/>
                  </a:lnTo>
                  <a:lnTo>
                    <a:pt x="4556" y="987"/>
                  </a:lnTo>
                  <a:lnTo>
                    <a:pt x="4679" y="922"/>
                  </a:lnTo>
                  <a:lnTo>
                    <a:pt x="4809" y="857"/>
                  </a:lnTo>
                  <a:lnTo>
                    <a:pt x="4944" y="794"/>
                  </a:lnTo>
                  <a:lnTo>
                    <a:pt x="5086" y="734"/>
                  </a:lnTo>
                  <a:lnTo>
                    <a:pt x="5233" y="675"/>
                  </a:lnTo>
                  <a:lnTo>
                    <a:pt x="5384" y="619"/>
                  </a:lnTo>
                  <a:lnTo>
                    <a:pt x="5543" y="566"/>
                  </a:lnTo>
                  <a:lnTo>
                    <a:pt x="5704" y="513"/>
                  </a:lnTo>
                  <a:lnTo>
                    <a:pt x="5872" y="466"/>
                  </a:lnTo>
                  <a:lnTo>
                    <a:pt x="6044" y="420"/>
                  </a:lnTo>
                  <a:lnTo>
                    <a:pt x="6220" y="377"/>
                  </a:lnTo>
                  <a:lnTo>
                    <a:pt x="6400" y="337"/>
                  </a:lnTo>
                  <a:lnTo>
                    <a:pt x="6586" y="301"/>
                  </a:lnTo>
                  <a:lnTo>
                    <a:pt x="6775" y="268"/>
                  </a:lnTo>
                  <a:lnTo>
                    <a:pt x="6967" y="239"/>
                  </a:lnTo>
                  <a:lnTo>
                    <a:pt x="7164" y="213"/>
                  </a:lnTo>
                  <a:lnTo>
                    <a:pt x="71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44525" y="52387"/>
              <a:ext cx="915993" cy="327028"/>
            </a:xfrm>
            <a:custGeom>
              <a:pathLst>
                <a:path extrusionOk="0" h="2667" w="7498">
                  <a:moveTo>
                    <a:pt x="2968" y="0"/>
                  </a:moveTo>
                  <a:lnTo>
                    <a:pt x="2811" y="14"/>
                  </a:lnTo>
                  <a:lnTo>
                    <a:pt x="2656" y="30"/>
                  </a:lnTo>
                  <a:lnTo>
                    <a:pt x="2505" y="48"/>
                  </a:lnTo>
                  <a:lnTo>
                    <a:pt x="2355" y="67"/>
                  </a:lnTo>
                  <a:lnTo>
                    <a:pt x="2209" y="90"/>
                  </a:lnTo>
                  <a:lnTo>
                    <a:pt x="2067" y="114"/>
                  </a:lnTo>
                  <a:lnTo>
                    <a:pt x="1926" y="142"/>
                  </a:lnTo>
                  <a:lnTo>
                    <a:pt x="1791" y="170"/>
                  </a:lnTo>
                  <a:lnTo>
                    <a:pt x="1658" y="200"/>
                  </a:lnTo>
                  <a:lnTo>
                    <a:pt x="1530" y="233"/>
                  </a:lnTo>
                  <a:lnTo>
                    <a:pt x="1406" y="267"/>
                  </a:lnTo>
                  <a:lnTo>
                    <a:pt x="1286" y="303"/>
                  </a:lnTo>
                  <a:lnTo>
                    <a:pt x="1169" y="342"/>
                  </a:lnTo>
                  <a:lnTo>
                    <a:pt x="1059" y="381"/>
                  </a:lnTo>
                  <a:lnTo>
                    <a:pt x="951" y="423"/>
                  </a:lnTo>
                  <a:lnTo>
                    <a:pt x="849" y="465"/>
                  </a:lnTo>
                  <a:lnTo>
                    <a:pt x="752" y="510"/>
                  </a:lnTo>
                  <a:lnTo>
                    <a:pt x="660" y="556"/>
                  </a:lnTo>
                  <a:lnTo>
                    <a:pt x="574" y="603"/>
                  </a:lnTo>
                  <a:lnTo>
                    <a:pt x="493" y="652"/>
                  </a:lnTo>
                  <a:lnTo>
                    <a:pt x="417" y="701"/>
                  </a:lnTo>
                  <a:lnTo>
                    <a:pt x="347" y="752"/>
                  </a:lnTo>
                  <a:lnTo>
                    <a:pt x="284" y="804"/>
                  </a:lnTo>
                  <a:lnTo>
                    <a:pt x="226" y="859"/>
                  </a:lnTo>
                  <a:lnTo>
                    <a:pt x="174" y="913"/>
                  </a:lnTo>
                  <a:lnTo>
                    <a:pt x="129" y="968"/>
                  </a:lnTo>
                  <a:lnTo>
                    <a:pt x="90" y="1025"/>
                  </a:lnTo>
                  <a:lnTo>
                    <a:pt x="58" y="1081"/>
                  </a:lnTo>
                  <a:lnTo>
                    <a:pt x="32" y="1140"/>
                  </a:lnTo>
                  <a:lnTo>
                    <a:pt x="14" y="1199"/>
                  </a:lnTo>
                  <a:lnTo>
                    <a:pt x="3" y="1258"/>
                  </a:lnTo>
                  <a:lnTo>
                    <a:pt x="0" y="1319"/>
                  </a:lnTo>
                  <a:lnTo>
                    <a:pt x="4" y="1388"/>
                  </a:lnTo>
                  <a:lnTo>
                    <a:pt x="19" y="1456"/>
                  </a:lnTo>
                  <a:lnTo>
                    <a:pt x="43" y="1524"/>
                  </a:lnTo>
                  <a:lnTo>
                    <a:pt x="77" y="1589"/>
                  </a:lnTo>
                  <a:lnTo>
                    <a:pt x="118" y="1655"/>
                  </a:lnTo>
                  <a:lnTo>
                    <a:pt x="169" y="1718"/>
                  </a:lnTo>
                  <a:lnTo>
                    <a:pt x="228" y="1782"/>
                  </a:lnTo>
                  <a:lnTo>
                    <a:pt x="295" y="1843"/>
                  </a:lnTo>
                  <a:lnTo>
                    <a:pt x="371" y="1903"/>
                  </a:lnTo>
                  <a:lnTo>
                    <a:pt x="453" y="1960"/>
                  </a:lnTo>
                  <a:lnTo>
                    <a:pt x="544" y="2017"/>
                  </a:lnTo>
                  <a:lnTo>
                    <a:pt x="641" y="2071"/>
                  </a:lnTo>
                  <a:lnTo>
                    <a:pt x="746" y="2124"/>
                  </a:lnTo>
                  <a:lnTo>
                    <a:pt x="857" y="2175"/>
                  </a:lnTo>
                  <a:lnTo>
                    <a:pt x="976" y="2224"/>
                  </a:lnTo>
                  <a:lnTo>
                    <a:pt x="1100" y="2271"/>
                  </a:lnTo>
                  <a:lnTo>
                    <a:pt x="1231" y="2315"/>
                  </a:lnTo>
                  <a:lnTo>
                    <a:pt x="1366" y="2358"/>
                  </a:lnTo>
                  <a:lnTo>
                    <a:pt x="1508" y="2398"/>
                  </a:lnTo>
                  <a:lnTo>
                    <a:pt x="1655" y="2436"/>
                  </a:lnTo>
                  <a:lnTo>
                    <a:pt x="1808" y="2471"/>
                  </a:lnTo>
                  <a:lnTo>
                    <a:pt x="1965" y="2503"/>
                  </a:lnTo>
                  <a:lnTo>
                    <a:pt x="2126" y="2534"/>
                  </a:lnTo>
                  <a:lnTo>
                    <a:pt x="2292" y="2561"/>
                  </a:lnTo>
                  <a:lnTo>
                    <a:pt x="2463" y="2585"/>
                  </a:lnTo>
                  <a:lnTo>
                    <a:pt x="2636" y="2606"/>
                  </a:lnTo>
                  <a:lnTo>
                    <a:pt x="2813" y="2624"/>
                  </a:lnTo>
                  <a:lnTo>
                    <a:pt x="2996" y="2639"/>
                  </a:lnTo>
                  <a:lnTo>
                    <a:pt x="3179" y="2651"/>
                  </a:lnTo>
                  <a:lnTo>
                    <a:pt x="3367" y="2659"/>
                  </a:lnTo>
                  <a:lnTo>
                    <a:pt x="3557" y="2665"/>
                  </a:lnTo>
                  <a:lnTo>
                    <a:pt x="3749" y="2667"/>
                  </a:lnTo>
                  <a:lnTo>
                    <a:pt x="3941" y="2665"/>
                  </a:lnTo>
                  <a:lnTo>
                    <a:pt x="4131" y="2659"/>
                  </a:lnTo>
                  <a:lnTo>
                    <a:pt x="4319" y="2651"/>
                  </a:lnTo>
                  <a:lnTo>
                    <a:pt x="4503" y="2639"/>
                  </a:lnTo>
                  <a:lnTo>
                    <a:pt x="4685" y="2624"/>
                  </a:lnTo>
                  <a:lnTo>
                    <a:pt x="4862" y="2606"/>
                  </a:lnTo>
                  <a:lnTo>
                    <a:pt x="5035" y="2585"/>
                  </a:lnTo>
                  <a:lnTo>
                    <a:pt x="5206" y="2561"/>
                  </a:lnTo>
                  <a:lnTo>
                    <a:pt x="5373" y="2534"/>
                  </a:lnTo>
                  <a:lnTo>
                    <a:pt x="5533" y="2503"/>
                  </a:lnTo>
                  <a:lnTo>
                    <a:pt x="5690" y="2471"/>
                  </a:lnTo>
                  <a:lnTo>
                    <a:pt x="5843" y="2436"/>
                  </a:lnTo>
                  <a:lnTo>
                    <a:pt x="5990" y="2398"/>
                  </a:lnTo>
                  <a:lnTo>
                    <a:pt x="6132" y="2358"/>
                  </a:lnTo>
                  <a:lnTo>
                    <a:pt x="6267" y="2315"/>
                  </a:lnTo>
                  <a:lnTo>
                    <a:pt x="6398" y="2271"/>
                  </a:lnTo>
                  <a:lnTo>
                    <a:pt x="6522" y="2224"/>
                  </a:lnTo>
                  <a:lnTo>
                    <a:pt x="6641" y="2175"/>
                  </a:lnTo>
                  <a:lnTo>
                    <a:pt x="6752" y="2124"/>
                  </a:lnTo>
                  <a:lnTo>
                    <a:pt x="6857" y="2071"/>
                  </a:lnTo>
                  <a:lnTo>
                    <a:pt x="6954" y="2017"/>
                  </a:lnTo>
                  <a:lnTo>
                    <a:pt x="7045" y="1960"/>
                  </a:lnTo>
                  <a:lnTo>
                    <a:pt x="7127" y="1903"/>
                  </a:lnTo>
                  <a:lnTo>
                    <a:pt x="7203" y="1843"/>
                  </a:lnTo>
                  <a:lnTo>
                    <a:pt x="7270" y="1782"/>
                  </a:lnTo>
                  <a:lnTo>
                    <a:pt x="7329" y="1718"/>
                  </a:lnTo>
                  <a:lnTo>
                    <a:pt x="7380" y="1655"/>
                  </a:lnTo>
                  <a:lnTo>
                    <a:pt x="7421" y="1589"/>
                  </a:lnTo>
                  <a:lnTo>
                    <a:pt x="7455" y="1524"/>
                  </a:lnTo>
                  <a:lnTo>
                    <a:pt x="7479" y="1456"/>
                  </a:lnTo>
                  <a:lnTo>
                    <a:pt x="7494" y="1388"/>
                  </a:lnTo>
                  <a:lnTo>
                    <a:pt x="7498" y="1319"/>
                  </a:lnTo>
                  <a:lnTo>
                    <a:pt x="7495" y="1258"/>
                  </a:lnTo>
                  <a:lnTo>
                    <a:pt x="7484" y="1199"/>
                  </a:lnTo>
                  <a:lnTo>
                    <a:pt x="7466" y="1140"/>
                  </a:lnTo>
                  <a:lnTo>
                    <a:pt x="7440" y="1081"/>
                  </a:lnTo>
                  <a:lnTo>
                    <a:pt x="7408" y="1025"/>
                  </a:lnTo>
                  <a:lnTo>
                    <a:pt x="7369" y="968"/>
                  </a:lnTo>
                  <a:lnTo>
                    <a:pt x="7324" y="913"/>
                  </a:lnTo>
                  <a:lnTo>
                    <a:pt x="7272" y="859"/>
                  </a:lnTo>
                  <a:lnTo>
                    <a:pt x="7214" y="804"/>
                  </a:lnTo>
                  <a:lnTo>
                    <a:pt x="7151" y="752"/>
                  </a:lnTo>
                  <a:lnTo>
                    <a:pt x="7081" y="701"/>
                  </a:lnTo>
                  <a:lnTo>
                    <a:pt x="7005" y="652"/>
                  </a:lnTo>
                  <a:lnTo>
                    <a:pt x="6924" y="603"/>
                  </a:lnTo>
                  <a:lnTo>
                    <a:pt x="6838" y="556"/>
                  </a:lnTo>
                  <a:lnTo>
                    <a:pt x="6746" y="510"/>
                  </a:lnTo>
                  <a:lnTo>
                    <a:pt x="6649" y="465"/>
                  </a:lnTo>
                  <a:lnTo>
                    <a:pt x="6547" y="423"/>
                  </a:lnTo>
                  <a:lnTo>
                    <a:pt x="6439" y="381"/>
                  </a:lnTo>
                  <a:lnTo>
                    <a:pt x="6329" y="342"/>
                  </a:lnTo>
                  <a:lnTo>
                    <a:pt x="6213" y="303"/>
                  </a:lnTo>
                  <a:lnTo>
                    <a:pt x="6092" y="267"/>
                  </a:lnTo>
                  <a:lnTo>
                    <a:pt x="5968" y="233"/>
                  </a:lnTo>
                  <a:lnTo>
                    <a:pt x="5840" y="200"/>
                  </a:lnTo>
                  <a:lnTo>
                    <a:pt x="5707" y="170"/>
                  </a:lnTo>
                  <a:lnTo>
                    <a:pt x="5572" y="142"/>
                  </a:lnTo>
                  <a:lnTo>
                    <a:pt x="5431" y="114"/>
                  </a:lnTo>
                  <a:lnTo>
                    <a:pt x="5289" y="90"/>
                  </a:lnTo>
                  <a:lnTo>
                    <a:pt x="5143" y="67"/>
                  </a:lnTo>
                  <a:lnTo>
                    <a:pt x="4994" y="48"/>
                  </a:lnTo>
                  <a:lnTo>
                    <a:pt x="4842" y="30"/>
                  </a:lnTo>
                  <a:lnTo>
                    <a:pt x="4687" y="14"/>
                  </a:lnTo>
                  <a:lnTo>
                    <a:pt x="4530" y="0"/>
                  </a:lnTo>
                  <a:lnTo>
                    <a:pt x="4530" y="169"/>
                  </a:lnTo>
                  <a:lnTo>
                    <a:pt x="4611" y="178"/>
                  </a:lnTo>
                  <a:lnTo>
                    <a:pt x="4690" y="188"/>
                  </a:lnTo>
                  <a:lnTo>
                    <a:pt x="4770" y="199"/>
                  </a:lnTo>
                  <a:lnTo>
                    <a:pt x="4845" y="211"/>
                  </a:lnTo>
                  <a:lnTo>
                    <a:pt x="4921" y="223"/>
                  </a:lnTo>
                  <a:lnTo>
                    <a:pt x="4994" y="237"/>
                  </a:lnTo>
                  <a:lnTo>
                    <a:pt x="5065" y="250"/>
                  </a:lnTo>
                  <a:lnTo>
                    <a:pt x="5134" y="265"/>
                  </a:lnTo>
                  <a:lnTo>
                    <a:pt x="5202" y="281"/>
                  </a:lnTo>
                  <a:lnTo>
                    <a:pt x="5266" y="298"/>
                  </a:lnTo>
                  <a:lnTo>
                    <a:pt x="5330" y="315"/>
                  </a:lnTo>
                  <a:lnTo>
                    <a:pt x="5391" y="332"/>
                  </a:lnTo>
                  <a:lnTo>
                    <a:pt x="5449" y="351"/>
                  </a:lnTo>
                  <a:lnTo>
                    <a:pt x="5505" y="369"/>
                  </a:lnTo>
                  <a:lnTo>
                    <a:pt x="5559" y="389"/>
                  </a:lnTo>
                  <a:lnTo>
                    <a:pt x="5610" y="408"/>
                  </a:lnTo>
                  <a:lnTo>
                    <a:pt x="5659" y="430"/>
                  </a:lnTo>
                  <a:lnTo>
                    <a:pt x="5705" y="451"/>
                  </a:lnTo>
                  <a:lnTo>
                    <a:pt x="5748" y="473"/>
                  </a:lnTo>
                  <a:lnTo>
                    <a:pt x="5789" y="496"/>
                  </a:lnTo>
                  <a:lnTo>
                    <a:pt x="5826" y="518"/>
                  </a:lnTo>
                  <a:lnTo>
                    <a:pt x="5861" y="541"/>
                  </a:lnTo>
                  <a:lnTo>
                    <a:pt x="5893" y="565"/>
                  </a:lnTo>
                  <a:lnTo>
                    <a:pt x="5922" y="589"/>
                  </a:lnTo>
                  <a:lnTo>
                    <a:pt x="5948" y="613"/>
                  </a:lnTo>
                  <a:lnTo>
                    <a:pt x="5970" y="638"/>
                  </a:lnTo>
                  <a:lnTo>
                    <a:pt x="5989" y="664"/>
                  </a:lnTo>
                  <a:lnTo>
                    <a:pt x="6005" y="689"/>
                  </a:lnTo>
                  <a:lnTo>
                    <a:pt x="6017" y="715"/>
                  </a:lnTo>
                  <a:lnTo>
                    <a:pt x="6026" y="741"/>
                  </a:lnTo>
                  <a:lnTo>
                    <a:pt x="6032" y="768"/>
                  </a:lnTo>
                  <a:lnTo>
                    <a:pt x="6034" y="795"/>
                  </a:lnTo>
                  <a:lnTo>
                    <a:pt x="6031" y="829"/>
                  </a:lnTo>
                  <a:lnTo>
                    <a:pt x="6022" y="863"/>
                  </a:lnTo>
                  <a:lnTo>
                    <a:pt x="6007" y="896"/>
                  </a:lnTo>
                  <a:lnTo>
                    <a:pt x="5988" y="929"/>
                  </a:lnTo>
                  <a:lnTo>
                    <a:pt x="5962" y="962"/>
                  </a:lnTo>
                  <a:lnTo>
                    <a:pt x="5931" y="993"/>
                  </a:lnTo>
                  <a:lnTo>
                    <a:pt x="5895" y="1024"/>
                  </a:lnTo>
                  <a:lnTo>
                    <a:pt x="5855" y="1054"/>
                  </a:lnTo>
                  <a:lnTo>
                    <a:pt x="5808" y="1084"/>
                  </a:lnTo>
                  <a:lnTo>
                    <a:pt x="5757" y="1112"/>
                  </a:lnTo>
                  <a:lnTo>
                    <a:pt x="5703" y="1140"/>
                  </a:lnTo>
                  <a:lnTo>
                    <a:pt x="5643" y="1167"/>
                  </a:lnTo>
                  <a:lnTo>
                    <a:pt x="5580" y="1193"/>
                  </a:lnTo>
                  <a:lnTo>
                    <a:pt x="5512" y="1218"/>
                  </a:lnTo>
                  <a:lnTo>
                    <a:pt x="5439" y="1243"/>
                  </a:lnTo>
                  <a:lnTo>
                    <a:pt x="5364" y="1266"/>
                  </a:lnTo>
                  <a:lnTo>
                    <a:pt x="5284" y="1288"/>
                  </a:lnTo>
                  <a:lnTo>
                    <a:pt x="5201" y="1309"/>
                  </a:lnTo>
                  <a:lnTo>
                    <a:pt x="5115" y="1329"/>
                  </a:lnTo>
                  <a:lnTo>
                    <a:pt x="5025" y="1347"/>
                  </a:lnTo>
                  <a:lnTo>
                    <a:pt x="4932" y="1364"/>
                  </a:lnTo>
                  <a:lnTo>
                    <a:pt x="4836" y="1381"/>
                  </a:lnTo>
                  <a:lnTo>
                    <a:pt x="4738" y="1396"/>
                  </a:lnTo>
                  <a:lnTo>
                    <a:pt x="4637" y="1409"/>
                  </a:lnTo>
                  <a:lnTo>
                    <a:pt x="4533" y="1421"/>
                  </a:lnTo>
                  <a:lnTo>
                    <a:pt x="4427" y="1431"/>
                  </a:lnTo>
                  <a:lnTo>
                    <a:pt x="4319" y="1440"/>
                  </a:lnTo>
                  <a:lnTo>
                    <a:pt x="4208" y="1448"/>
                  </a:lnTo>
                  <a:lnTo>
                    <a:pt x="4096" y="1454"/>
                  </a:lnTo>
                  <a:lnTo>
                    <a:pt x="3982" y="1458"/>
                  </a:lnTo>
                  <a:lnTo>
                    <a:pt x="3867" y="1460"/>
                  </a:lnTo>
                  <a:lnTo>
                    <a:pt x="3749" y="1461"/>
                  </a:lnTo>
                  <a:lnTo>
                    <a:pt x="3631" y="1460"/>
                  </a:lnTo>
                  <a:lnTo>
                    <a:pt x="3516" y="1458"/>
                  </a:lnTo>
                  <a:lnTo>
                    <a:pt x="3402" y="1454"/>
                  </a:lnTo>
                  <a:lnTo>
                    <a:pt x="3290" y="1448"/>
                  </a:lnTo>
                  <a:lnTo>
                    <a:pt x="3179" y="1440"/>
                  </a:lnTo>
                  <a:lnTo>
                    <a:pt x="3071" y="1431"/>
                  </a:lnTo>
                  <a:lnTo>
                    <a:pt x="2965" y="1421"/>
                  </a:lnTo>
                  <a:lnTo>
                    <a:pt x="2861" y="1409"/>
                  </a:lnTo>
                  <a:lnTo>
                    <a:pt x="2760" y="1396"/>
                  </a:lnTo>
                  <a:lnTo>
                    <a:pt x="2662" y="1381"/>
                  </a:lnTo>
                  <a:lnTo>
                    <a:pt x="2566" y="1364"/>
                  </a:lnTo>
                  <a:lnTo>
                    <a:pt x="2473" y="1347"/>
                  </a:lnTo>
                  <a:lnTo>
                    <a:pt x="2383" y="1329"/>
                  </a:lnTo>
                  <a:lnTo>
                    <a:pt x="2297" y="1309"/>
                  </a:lnTo>
                  <a:lnTo>
                    <a:pt x="2214" y="1288"/>
                  </a:lnTo>
                  <a:lnTo>
                    <a:pt x="2135" y="1266"/>
                  </a:lnTo>
                  <a:lnTo>
                    <a:pt x="2059" y="1243"/>
                  </a:lnTo>
                  <a:lnTo>
                    <a:pt x="1987" y="1218"/>
                  </a:lnTo>
                  <a:lnTo>
                    <a:pt x="1918" y="1193"/>
                  </a:lnTo>
                  <a:lnTo>
                    <a:pt x="1855" y="1167"/>
                  </a:lnTo>
                  <a:lnTo>
                    <a:pt x="1795" y="1140"/>
                  </a:lnTo>
                  <a:lnTo>
                    <a:pt x="1741" y="1112"/>
                  </a:lnTo>
                  <a:lnTo>
                    <a:pt x="1690" y="1084"/>
                  </a:lnTo>
                  <a:lnTo>
                    <a:pt x="1644" y="1054"/>
                  </a:lnTo>
                  <a:lnTo>
                    <a:pt x="1603" y="1024"/>
                  </a:lnTo>
                  <a:lnTo>
                    <a:pt x="1567" y="993"/>
                  </a:lnTo>
                  <a:lnTo>
                    <a:pt x="1536" y="962"/>
                  </a:lnTo>
                  <a:lnTo>
                    <a:pt x="1510" y="929"/>
                  </a:lnTo>
                  <a:lnTo>
                    <a:pt x="1491" y="896"/>
                  </a:lnTo>
                  <a:lnTo>
                    <a:pt x="1476" y="863"/>
                  </a:lnTo>
                  <a:lnTo>
                    <a:pt x="1467" y="829"/>
                  </a:lnTo>
                  <a:lnTo>
                    <a:pt x="1464" y="795"/>
                  </a:lnTo>
                  <a:lnTo>
                    <a:pt x="1466" y="768"/>
                  </a:lnTo>
                  <a:lnTo>
                    <a:pt x="1472" y="741"/>
                  </a:lnTo>
                  <a:lnTo>
                    <a:pt x="1481" y="715"/>
                  </a:lnTo>
                  <a:lnTo>
                    <a:pt x="1493" y="689"/>
                  </a:lnTo>
                  <a:lnTo>
                    <a:pt x="1509" y="664"/>
                  </a:lnTo>
                  <a:lnTo>
                    <a:pt x="1528" y="638"/>
                  </a:lnTo>
                  <a:lnTo>
                    <a:pt x="1551" y="613"/>
                  </a:lnTo>
                  <a:lnTo>
                    <a:pt x="1576" y="589"/>
                  </a:lnTo>
                  <a:lnTo>
                    <a:pt x="1605" y="565"/>
                  </a:lnTo>
                  <a:lnTo>
                    <a:pt x="1637" y="541"/>
                  </a:lnTo>
                  <a:lnTo>
                    <a:pt x="1672" y="518"/>
                  </a:lnTo>
                  <a:lnTo>
                    <a:pt x="1709" y="496"/>
                  </a:lnTo>
                  <a:lnTo>
                    <a:pt x="1750" y="473"/>
                  </a:lnTo>
                  <a:lnTo>
                    <a:pt x="1793" y="451"/>
                  </a:lnTo>
                  <a:lnTo>
                    <a:pt x="1839" y="430"/>
                  </a:lnTo>
                  <a:lnTo>
                    <a:pt x="1888" y="408"/>
                  </a:lnTo>
                  <a:lnTo>
                    <a:pt x="1939" y="389"/>
                  </a:lnTo>
                  <a:lnTo>
                    <a:pt x="1993" y="369"/>
                  </a:lnTo>
                  <a:lnTo>
                    <a:pt x="2049" y="351"/>
                  </a:lnTo>
                  <a:lnTo>
                    <a:pt x="2107" y="332"/>
                  </a:lnTo>
                  <a:lnTo>
                    <a:pt x="2168" y="315"/>
                  </a:lnTo>
                  <a:lnTo>
                    <a:pt x="2232" y="298"/>
                  </a:lnTo>
                  <a:lnTo>
                    <a:pt x="2296" y="281"/>
                  </a:lnTo>
                  <a:lnTo>
                    <a:pt x="2364" y="265"/>
                  </a:lnTo>
                  <a:lnTo>
                    <a:pt x="2433" y="250"/>
                  </a:lnTo>
                  <a:lnTo>
                    <a:pt x="2505" y="237"/>
                  </a:lnTo>
                  <a:lnTo>
                    <a:pt x="2578" y="223"/>
                  </a:lnTo>
                  <a:lnTo>
                    <a:pt x="2653" y="211"/>
                  </a:lnTo>
                  <a:lnTo>
                    <a:pt x="2729" y="199"/>
                  </a:lnTo>
                  <a:lnTo>
                    <a:pt x="2808" y="188"/>
                  </a:lnTo>
                  <a:lnTo>
                    <a:pt x="2887" y="178"/>
                  </a:lnTo>
                  <a:lnTo>
                    <a:pt x="2968" y="169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319087" y="1300162"/>
              <a:ext cx="22225" cy="19050"/>
            </a:xfrm>
            <a:custGeom>
              <a:pathLst>
                <a:path extrusionOk="0" h="160" w="176">
                  <a:moveTo>
                    <a:pt x="176" y="54"/>
                  </a:moveTo>
                  <a:lnTo>
                    <a:pt x="175" y="42"/>
                  </a:lnTo>
                  <a:lnTo>
                    <a:pt x="172" y="31"/>
                  </a:lnTo>
                  <a:lnTo>
                    <a:pt x="168" y="22"/>
                  </a:lnTo>
                  <a:lnTo>
                    <a:pt x="163" y="15"/>
                  </a:lnTo>
                  <a:lnTo>
                    <a:pt x="155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5" y="0"/>
                  </a:lnTo>
                  <a:lnTo>
                    <a:pt x="50" y="0"/>
                  </a:lnTo>
                  <a:lnTo>
                    <a:pt x="38" y="1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0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8" y="155"/>
                  </a:lnTo>
                  <a:lnTo>
                    <a:pt x="38" y="159"/>
                  </a:lnTo>
                  <a:lnTo>
                    <a:pt x="50" y="160"/>
                  </a:lnTo>
                  <a:lnTo>
                    <a:pt x="125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5" y="151"/>
                  </a:lnTo>
                  <a:lnTo>
                    <a:pt x="163" y="145"/>
                  </a:lnTo>
                  <a:lnTo>
                    <a:pt x="168" y="137"/>
                  </a:lnTo>
                  <a:lnTo>
                    <a:pt x="172" y="128"/>
                  </a:lnTo>
                  <a:lnTo>
                    <a:pt x="175" y="118"/>
                  </a:lnTo>
                  <a:lnTo>
                    <a:pt x="176" y="105"/>
                  </a:lnTo>
                  <a:lnTo>
                    <a:pt x="176" y="5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836612" y="1300162"/>
              <a:ext cx="20637" cy="19050"/>
            </a:xfrm>
            <a:custGeom>
              <a:pathLst>
                <a:path extrusionOk="0" h="159" w="175">
                  <a:moveTo>
                    <a:pt x="175" y="54"/>
                  </a:moveTo>
                  <a:lnTo>
                    <a:pt x="175" y="42"/>
                  </a:lnTo>
                  <a:lnTo>
                    <a:pt x="172" y="32"/>
                  </a:lnTo>
                  <a:lnTo>
                    <a:pt x="169" y="23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5"/>
                  </a:lnTo>
                  <a:lnTo>
                    <a:pt x="7" y="23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6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59"/>
                  </a:lnTo>
                  <a:lnTo>
                    <a:pt x="126" y="159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2" y="129"/>
                  </a:lnTo>
                  <a:lnTo>
                    <a:pt x="175" y="118"/>
                  </a:lnTo>
                  <a:lnTo>
                    <a:pt x="175" y="106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1349375" y="1300162"/>
              <a:ext cx="22225" cy="19050"/>
            </a:xfrm>
            <a:custGeom>
              <a:pathLst>
                <a:path extrusionOk="0" h="160" w="176">
                  <a:moveTo>
                    <a:pt x="176" y="55"/>
                  </a:moveTo>
                  <a:lnTo>
                    <a:pt x="176" y="42"/>
                  </a:lnTo>
                  <a:lnTo>
                    <a:pt x="173" y="32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5"/>
                  </a:lnTo>
                  <a:lnTo>
                    <a:pt x="137" y="2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2"/>
                  </a:lnTo>
                  <a:lnTo>
                    <a:pt x="29" y="5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07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9" y="155"/>
                  </a:lnTo>
                  <a:lnTo>
                    <a:pt x="39" y="159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6" y="151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3" y="129"/>
                  </a:lnTo>
                  <a:lnTo>
                    <a:pt x="176" y="118"/>
                  </a:lnTo>
                  <a:lnTo>
                    <a:pt x="176" y="107"/>
                  </a:lnTo>
                  <a:lnTo>
                    <a:pt x="176" y="5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1863725" y="1300162"/>
              <a:ext cx="20637" cy="19050"/>
            </a:xfrm>
            <a:custGeom>
              <a:pathLst>
                <a:path extrusionOk="0" h="160" w="175">
                  <a:moveTo>
                    <a:pt x="175" y="54"/>
                  </a:moveTo>
                  <a:lnTo>
                    <a:pt x="174" y="42"/>
                  </a:lnTo>
                  <a:lnTo>
                    <a:pt x="172" y="31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3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3"/>
                  </a:lnTo>
                  <a:lnTo>
                    <a:pt x="19" y="8"/>
                  </a:lnTo>
                  <a:lnTo>
                    <a:pt x="12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1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2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7"/>
                  </a:lnTo>
                  <a:lnTo>
                    <a:pt x="172" y="128"/>
                  </a:lnTo>
                  <a:lnTo>
                    <a:pt x="174" y="118"/>
                  </a:lnTo>
                  <a:lnTo>
                    <a:pt x="175" y="105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</p:grpSp>
      <p:sp>
        <p:nvSpPr>
          <p:cNvPr id="63" name="Shape 63"/>
          <p:cNvSpPr txBox="1"/>
          <p:nvPr>
            <p:ph idx="2" type="body"/>
          </p:nvPr>
        </p:nvSpPr>
        <p:spPr>
          <a:xfrm>
            <a:off x="438877" y="1221544"/>
            <a:ext cx="83052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/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■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■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■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text 2">
  <p:cSld name="BLANK_1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38877" y="429113"/>
            <a:ext cx="8305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A6C0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200"/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9" name="Shape 69"/>
          <p:cNvGrpSpPr/>
          <p:nvPr/>
        </p:nvGrpSpPr>
        <p:grpSpPr>
          <a:xfrm>
            <a:off x="8220033" y="4735776"/>
            <a:ext cx="523943" cy="234741"/>
            <a:chOff x="0" y="0"/>
            <a:chExt cx="2209797" cy="1323974"/>
          </a:xfrm>
        </p:grpSpPr>
        <p:sp>
          <p:nvSpPr>
            <p:cNvPr id="70" name="Shape 70"/>
            <p:cNvSpPr/>
            <p:nvPr/>
          </p:nvSpPr>
          <p:spPr>
            <a:xfrm>
              <a:off x="1587" y="1103312"/>
              <a:ext cx="2208210" cy="220662"/>
            </a:xfrm>
            <a:custGeom>
              <a:pathLst>
                <a:path extrusionOk="0" h="1806" w="18096">
                  <a:moveTo>
                    <a:pt x="1129" y="1444"/>
                  </a:moveTo>
                  <a:lnTo>
                    <a:pt x="1133" y="1436"/>
                  </a:lnTo>
                  <a:lnTo>
                    <a:pt x="1137" y="1429"/>
                  </a:lnTo>
                  <a:lnTo>
                    <a:pt x="1139" y="1421"/>
                  </a:lnTo>
                  <a:lnTo>
                    <a:pt x="1140" y="1414"/>
                  </a:lnTo>
                  <a:lnTo>
                    <a:pt x="1141" y="1407"/>
                  </a:lnTo>
                  <a:lnTo>
                    <a:pt x="1141" y="1400"/>
                  </a:lnTo>
                  <a:lnTo>
                    <a:pt x="1140" y="1393"/>
                  </a:lnTo>
                  <a:lnTo>
                    <a:pt x="1139" y="1385"/>
                  </a:lnTo>
                  <a:lnTo>
                    <a:pt x="1137" y="1380"/>
                  </a:lnTo>
                  <a:lnTo>
                    <a:pt x="1133" y="1373"/>
                  </a:lnTo>
                  <a:lnTo>
                    <a:pt x="1129" y="1366"/>
                  </a:lnTo>
                  <a:lnTo>
                    <a:pt x="1124" y="1359"/>
                  </a:lnTo>
                  <a:lnTo>
                    <a:pt x="1117" y="1354"/>
                  </a:lnTo>
                  <a:lnTo>
                    <a:pt x="1112" y="1347"/>
                  </a:lnTo>
                  <a:lnTo>
                    <a:pt x="1104" y="1341"/>
                  </a:lnTo>
                  <a:lnTo>
                    <a:pt x="1096" y="1335"/>
                  </a:lnTo>
                  <a:lnTo>
                    <a:pt x="1013" y="1276"/>
                  </a:lnTo>
                  <a:lnTo>
                    <a:pt x="1005" y="1271"/>
                  </a:lnTo>
                  <a:lnTo>
                    <a:pt x="999" y="1268"/>
                  </a:lnTo>
                  <a:lnTo>
                    <a:pt x="991" y="1264"/>
                  </a:lnTo>
                  <a:lnTo>
                    <a:pt x="984" y="1262"/>
                  </a:lnTo>
                  <a:lnTo>
                    <a:pt x="977" y="1261"/>
                  </a:lnTo>
                  <a:lnTo>
                    <a:pt x="970" y="1261"/>
                  </a:lnTo>
                  <a:lnTo>
                    <a:pt x="964" y="1261"/>
                  </a:lnTo>
                  <a:lnTo>
                    <a:pt x="957" y="1263"/>
                  </a:lnTo>
                  <a:lnTo>
                    <a:pt x="950" y="1265"/>
                  </a:lnTo>
                  <a:lnTo>
                    <a:pt x="943" y="1268"/>
                  </a:lnTo>
                  <a:lnTo>
                    <a:pt x="938" y="1272"/>
                  </a:lnTo>
                  <a:lnTo>
                    <a:pt x="931" y="1277"/>
                  </a:lnTo>
                  <a:lnTo>
                    <a:pt x="924" y="1282"/>
                  </a:lnTo>
                  <a:lnTo>
                    <a:pt x="918" y="1289"/>
                  </a:lnTo>
                  <a:lnTo>
                    <a:pt x="912" y="1297"/>
                  </a:lnTo>
                  <a:lnTo>
                    <a:pt x="906" y="1305"/>
                  </a:lnTo>
                  <a:lnTo>
                    <a:pt x="902" y="1309"/>
                  </a:lnTo>
                  <a:lnTo>
                    <a:pt x="899" y="1315"/>
                  </a:lnTo>
                  <a:lnTo>
                    <a:pt x="896" y="1321"/>
                  </a:lnTo>
                  <a:lnTo>
                    <a:pt x="892" y="1328"/>
                  </a:lnTo>
                  <a:lnTo>
                    <a:pt x="888" y="1334"/>
                  </a:lnTo>
                  <a:lnTo>
                    <a:pt x="882" y="1341"/>
                  </a:lnTo>
                  <a:lnTo>
                    <a:pt x="878" y="1349"/>
                  </a:lnTo>
                  <a:lnTo>
                    <a:pt x="872" y="1357"/>
                  </a:lnTo>
                  <a:lnTo>
                    <a:pt x="866" y="1365"/>
                  </a:lnTo>
                  <a:lnTo>
                    <a:pt x="861" y="1374"/>
                  </a:lnTo>
                  <a:lnTo>
                    <a:pt x="854" y="1383"/>
                  </a:lnTo>
                  <a:lnTo>
                    <a:pt x="847" y="1391"/>
                  </a:lnTo>
                  <a:lnTo>
                    <a:pt x="839" y="1400"/>
                  </a:lnTo>
                  <a:lnTo>
                    <a:pt x="831" y="1409"/>
                  </a:lnTo>
                  <a:lnTo>
                    <a:pt x="822" y="1418"/>
                  </a:lnTo>
                  <a:lnTo>
                    <a:pt x="813" y="1427"/>
                  </a:lnTo>
                  <a:lnTo>
                    <a:pt x="804" y="1436"/>
                  </a:lnTo>
                  <a:lnTo>
                    <a:pt x="794" y="1445"/>
                  </a:lnTo>
                  <a:lnTo>
                    <a:pt x="784" y="1454"/>
                  </a:lnTo>
                  <a:lnTo>
                    <a:pt x="772" y="1462"/>
                  </a:lnTo>
                  <a:lnTo>
                    <a:pt x="761" y="1470"/>
                  </a:lnTo>
                  <a:lnTo>
                    <a:pt x="749" y="1477"/>
                  </a:lnTo>
                  <a:lnTo>
                    <a:pt x="736" y="1483"/>
                  </a:lnTo>
                  <a:lnTo>
                    <a:pt x="723" y="1488"/>
                  </a:lnTo>
                  <a:lnTo>
                    <a:pt x="709" y="1493"/>
                  </a:lnTo>
                  <a:lnTo>
                    <a:pt x="694" y="1497"/>
                  </a:lnTo>
                  <a:lnTo>
                    <a:pt x="680" y="1502"/>
                  </a:lnTo>
                  <a:lnTo>
                    <a:pt x="664" y="1504"/>
                  </a:lnTo>
                  <a:lnTo>
                    <a:pt x="648" y="1507"/>
                  </a:lnTo>
                  <a:lnTo>
                    <a:pt x="631" y="1509"/>
                  </a:lnTo>
                  <a:lnTo>
                    <a:pt x="613" y="1511"/>
                  </a:lnTo>
                  <a:lnTo>
                    <a:pt x="596" y="1511"/>
                  </a:lnTo>
                  <a:lnTo>
                    <a:pt x="577" y="1510"/>
                  </a:lnTo>
                  <a:lnTo>
                    <a:pt x="559" y="1509"/>
                  </a:lnTo>
                  <a:lnTo>
                    <a:pt x="540" y="1506"/>
                  </a:lnTo>
                  <a:lnTo>
                    <a:pt x="523" y="1503"/>
                  </a:lnTo>
                  <a:lnTo>
                    <a:pt x="507" y="1499"/>
                  </a:lnTo>
                  <a:lnTo>
                    <a:pt x="491" y="1495"/>
                  </a:lnTo>
                  <a:lnTo>
                    <a:pt x="476" y="1489"/>
                  </a:lnTo>
                  <a:lnTo>
                    <a:pt x="460" y="1483"/>
                  </a:lnTo>
                  <a:lnTo>
                    <a:pt x="445" y="1476"/>
                  </a:lnTo>
                  <a:lnTo>
                    <a:pt x="432" y="1468"/>
                  </a:lnTo>
                  <a:lnTo>
                    <a:pt x="418" y="1460"/>
                  </a:lnTo>
                  <a:lnTo>
                    <a:pt x="406" y="1450"/>
                  </a:lnTo>
                  <a:lnTo>
                    <a:pt x="393" y="1440"/>
                  </a:lnTo>
                  <a:lnTo>
                    <a:pt x="381" y="1429"/>
                  </a:lnTo>
                  <a:lnTo>
                    <a:pt x="370" y="1418"/>
                  </a:lnTo>
                  <a:lnTo>
                    <a:pt x="359" y="1406"/>
                  </a:lnTo>
                  <a:lnTo>
                    <a:pt x="349" y="1392"/>
                  </a:lnTo>
                  <a:lnTo>
                    <a:pt x="340" y="1380"/>
                  </a:lnTo>
                  <a:lnTo>
                    <a:pt x="331" y="1366"/>
                  </a:lnTo>
                  <a:lnTo>
                    <a:pt x="323" y="1352"/>
                  </a:lnTo>
                  <a:lnTo>
                    <a:pt x="315" y="1339"/>
                  </a:lnTo>
                  <a:lnTo>
                    <a:pt x="309" y="1325"/>
                  </a:lnTo>
                  <a:lnTo>
                    <a:pt x="303" y="1312"/>
                  </a:lnTo>
                  <a:lnTo>
                    <a:pt x="297" y="1297"/>
                  </a:lnTo>
                  <a:lnTo>
                    <a:pt x="293" y="1283"/>
                  </a:lnTo>
                  <a:lnTo>
                    <a:pt x="288" y="1269"/>
                  </a:lnTo>
                  <a:lnTo>
                    <a:pt x="285" y="1254"/>
                  </a:lnTo>
                  <a:lnTo>
                    <a:pt x="281" y="1238"/>
                  </a:lnTo>
                  <a:lnTo>
                    <a:pt x="279" y="1224"/>
                  </a:lnTo>
                  <a:lnTo>
                    <a:pt x="278" y="1208"/>
                  </a:lnTo>
                  <a:lnTo>
                    <a:pt x="277" y="1192"/>
                  </a:lnTo>
                  <a:lnTo>
                    <a:pt x="277" y="1176"/>
                  </a:lnTo>
                  <a:lnTo>
                    <a:pt x="277" y="592"/>
                  </a:lnTo>
                  <a:lnTo>
                    <a:pt x="277" y="577"/>
                  </a:lnTo>
                  <a:lnTo>
                    <a:pt x="278" y="560"/>
                  </a:lnTo>
                  <a:lnTo>
                    <a:pt x="279" y="544"/>
                  </a:lnTo>
                  <a:lnTo>
                    <a:pt x="281" y="528"/>
                  </a:lnTo>
                  <a:lnTo>
                    <a:pt x="285" y="512"/>
                  </a:lnTo>
                  <a:lnTo>
                    <a:pt x="288" y="497"/>
                  </a:lnTo>
                  <a:lnTo>
                    <a:pt x="293" y="483"/>
                  </a:lnTo>
                  <a:lnTo>
                    <a:pt x="297" y="468"/>
                  </a:lnTo>
                  <a:lnTo>
                    <a:pt x="303" y="453"/>
                  </a:lnTo>
                  <a:lnTo>
                    <a:pt x="309" y="440"/>
                  </a:lnTo>
                  <a:lnTo>
                    <a:pt x="315" y="425"/>
                  </a:lnTo>
                  <a:lnTo>
                    <a:pt x="323" y="411"/>
                  </a:lnTo>
                  <a:lnTo>
                    <a:pt x="331" y="399"/>
                  </a:lnTo>
                  <a:lnTo>
                    <a:pt x="340" y="385"/>
                  </a:lnTo>
                  <a:lnTo>
                    <a:pt x="349" y="373"/>
                  </a:lnTo>
                  <a:lnTo>
                    <a:pt x="359" y="361"/>
                  </a:lnTo>
                  <a:lnTo>
                    <a:pt x="370" y="348"/>
                  </a:lnTo>
                  <a:lnTo>
                    <a:pt x="381" y="337"/>
                  </a:lnTo>
                  <a:lnTo>
                    <a:pt x="393" y="327"/>
                  </a:lnTo>
                  <a:lnTo>
                    <a:pt x="406" y="316"/>
                  </a:lnTo>
                  <a:lnTo>
                    <a:pt x="418" y="307"/>
                  </a:lnTo>
                  <a:lnTo>
                    <a:pt x="432" y="299"/>
                  </a:lnTo>
                  <a:lnTo>
                    <a:pt x="445" y="292"/>
                  </a:lnTo>
                  <a:lnTo>
                    <a:pt x="460" y="285"/>
                  </a:lnTo>
                  <a:lnTo>
                    <a:pt x="476" y="279"/>
                  </a:lnTo>
                  <a:lnTo>
                    <a:pt x="491" y="275"/>
                  </a:lnTo>
                  <a:lnTo>
                    <a:pt x="507" y="269"/>
                  </a:lnTo>
                  <a:lnTo>
                    <a:pt x="523" y="266"/>
                  </a:lnTo>
                  <a:lnTo>
                    <a:pt x="540" y="262"/>
                  </a:lnTo>
                  <a:lnTo>
                    <a:pt x="559" y="260"/>
                  </a:lnTo>
                  <a:lnTo>
                    <a:pt x="577" y="259"/>
                  </a:lnTo>
                  <a:lnTo>
                    <a:pt x="596" y="258"/>
                  </a:lnTo>
                  <a:lnTo>
                    <a:pt x="614" y="258"/>
                  </a:lnTo>
                  <a:lnTo>
                    <a:pt x="632" y="259"/>
                  </a:lnTo>
                  <a:lnTo>
                    <a:pt x="649" y="261"/>
                  </a:lnTo>
                  <a:lnTo>
                    <a:pt x="666" y="263"/>
                  </a:lnTo>
                  <a:lnTo>
                    <a:pt x="682" y="266"/>
                  </a:lnTo>
                  <a:lnTo>
                    <a:pt x="698" y="270"/>
                  </a:lnTo>
                  <a:lnTo>
                    <a:pt x="714" y="275"/>
                  </a:lnTo>
                  <a:lnTo>
                    <a:pt x="727" y="279"/>
                  </a:lnTo>
                  <a:lnTo>
                    <a:pt x="741" y="287"/>
                  </a:lnTo>
                  <a:lnTo>
                    <a:pt x="753" y="294"/>
                  </a:lnTo>
                  <a:lnTo>
                    <a:pt x="766" y="302"/>
                  </a:lnTo>
                  <a:lnTo>
                    <a:pt x="777" y="310"/>
                  </a:lnTo>
                  <a:lnTo>
                    <a:pt x="788" y="318"/>
                  </a:lnTo>
                  <a:lnTo>
                    <a:pt x="798" y="326"/>
                  </a:lnTo>
                  <a:lnTo>
                    <a:pt x="807" y="333"/>
                  </a:lnTo>
                  <a:lnTo>
                    <a:pt x="818" y="342"/>
                  </a:lnTo>
                  <a:lnTo>
                    <a:pt x="827" y="350"/>
                  </a:lnTo>
                  <a:lnTo>
                    <a:pt x="835" y="358"/>
                  </a:lnTo>
                  <a:lnTo>
                    <a:pt x="843" y="367"/>
                  </a:lnTo>
                  <a:lnTo>
                    <a:pt x="850" y="375"/>
                  </a:lnTo>
                  <a:lnTo>
                    <a:pt x="857" y="384"/>
                  </a:lnTo>
                  <a:lnTo>
                    <a:pt x="864" y="393"/>
                  </a:lnTo>
                  <a:lnTo>
                    <a:pt x="870" y="402"/>
                  </a:lnTo>
                  <a:lnTo>
                    <a:pt x="875" y="413"/>
                  </a:lnTo>
                  <a:lnTo>
                    <a:pt x="881" y="421"/>
                  </a:lnTo>
                  <a:lnTo>
                    <a:pt x="886" y="427"/>
                  </a:lnTo>
                  <a:lnTo>
                    <a:pt x="890" y="435"/>
                  </a:lnTo>
                  <a:lnTo>
                    <a:pt x="895" y="443"/>
                  </a:lnTo>
                  <a:lnTo>
                    <a:pt x="898" y="450"/>
                  </a:lnTo>
                  <a:lnTo>
                    <a:pt x="900" y="458"/>
                  </a:lnTo>
                  <a:lnTo>
                    <a:pt x="904" y="465"/>
                  </a:lnTo>
                  <a:lnTo>
                    <a:pt x="906" y="471"/>
                  </a:lnTo>
                  <a:lnTo>
                    <a:pt x="912" y="478"/>
                  </a:lnTo>
                  <a:lnTo>
                    <a:pt x="917" y="485"/>
                  </a:lnTo>
                  <a:lnTo>
                    <a:pt x="923" y="491"/>
                  </a:lnTo>
                  <a:lnTo>
                    <a:pt x="930" y="495"/>
                  </a:lnTo>
                  <a:lnTo>
                    <a:pt x="935" y="500"/>
                  </a:lnTo>
                  <a:lnTo>
                    <a:pt x="942" y="502"/>
                  </a:lnTo>
                  <a:lnTo>
                    <a:pt x="949" y="504"/>
                  </a:lnTo>
                  <a:lnTo>
                    <a:pt x="956" y="506"/>
                  </a:lnTo>
                  <a:lnTo>
                    <a:pt x="962" y="506"/>
                  </a:lnTo>
                  <a:lnTo>
                    <a:pt x="969" y="506"/>
                  </a:lnTo>
                  <a:lnTo>
                    <a:pt x="976" y="506"/>
                  </a:lnTo>
                  <a:lnTo>
                    <a:pt x="983" y="504"/>
                  </a:lnTo>
                  <a:lnTo>
                    <a:pt x="991" y="502"/>
                  </a:lnTo>
                  <a:lnTo>
                    <a:pt x="998" y="499"/>
                  </a:lnTo>
                  <a:lnTo>
                    <a:pt x="1005" y="494"/>
                  </a:lnTo>
                  <a:lnTo>
                    <a:pt x="1013" y="490"/>
                  </a:lnTo>
                  <a:lnTo>
                    <a:pt x="1099" y="427"/>
                  </a:lnTo>
                  <a:lnTo>
                    <a:pt x="1107" y="421"/>
                  </a:lnTo>
                  <a:lnTo>
                    <a:pt x="1114" y="414"/>
                  </a:lnTo>
                  <a:lnTo>
                    <a:pt x="1120" y="407"/>
                  </a:lnTo>
                  <a:lnTo>
                    <a:pt x="1125" y="399"/>
                  </a:lnTo>
                  <a:lnTo>
                    <a:pt x="1130" y="391"/>
                  </a:lnTo>
                  <a:lnTo>
                    <a:pt x="1133" y="384"/>
                  </a:lnTo>
                  <a:lnTo>
                    <a:pt x="1136" y="375"/>
                  </a:lnTo>
                  <a:lnTo>
                    <a:pt x="1137" y="367"/>
                  </a:lnTo>
                  <a:lnTo>
                    <a:pt x="1137" y="361"/>
                  </a:lnTo>
                  <a:lnTo>
                    <a:pt x="1136" y="354"/>
                  </a:lnTo>
                  <a:lnTo>
                    <a:pt x="1134" y="347"/>
                  </a:lnTo>
                  <a:lnTo>
                    <a:pt x="1133" y="340"/>
                  </a:lnTo>
                  <a:lnTo>
                    <a:pt x="1131" y="335"/>
                  </a:lnTo>
                  <a:lnTo>
                    <a:pt x="1129" y="329"/>
                  </a:lnTo>
                  <a:lnTo>
                    <a:pt x="1125" y="322"/>
                  </a:lnTo>
                  <a:lnTo>
                    <a:pt x="1122" y="318"/>
                  </a:lnTo>
                  <a:lnTo>
                    <a:pt x="1116" y="301"/>
                  </a:lnTo>
                  <a:lnTo>
                    <a:pt x="1106" y="283"/>
                  </a:lnTo>
                  <a:lnTo>
                    <a:pt x="1094" y="262"/>
                  </a:lnTo>
                  <a:lnTo>
                    <a:pt x="1078" y="240"/>
                  </a:lnTo>
                  <a:lnTo>
                    <a:pt x="1059" y="216"/>
                  </a:lnTo>
                  <a:lnTo>
                    <a:pt x="1037" y="189"/>
                  </a:lnTo>
                  <a:lnTo>
                    <a:pt x="1012" y="160"/>
                  </a:lnTo>
                  <a:lnTo>
                    <a:pt x="984" y="131"/>
                  </a:lnTo>
                  <a:lnTo>
                    <a:pt x="969" y="117"/>
                  </a:lnTo>
                  <a:lnTo>
                    <a:pt x="953" y="104"/>
                  </a:lnTo>
                  <a:lnTo>
                    <a:pt x="935" y="91"/>
                  </a:lnTo>
                  <a:lnTo>
                    <a:pt x="917" y="80"/>
                  </a:lnTo>
                  <a:lnTo>
                    <a:pt x="897" y="69"/>
                  </a:lnTo>
                  <a:lnTo>
                    <a:pt x="875" y="57"/>
                  </a:lnTo>
                  <a:lnTo>
                    <a:pt x="853" y="47"/>
                  </a:lnTo>
                  <a:lnTo>
                    <a:pt x="830" y="37"/>
                  </a:lnTo>
                  <a:lnTo>
                    <a:pt x="804" y="28"/>
                  </a:lnTo>
                  <a:lnTo>
                    <a:pt x="778" y="20"/>
                  </a:lnTo>
                  <a:lnTo>
                    <a:pt x="751" y="14"/>
                  </a:lnTo>
                  <a:lnTo>
                    <a:pt x="721" y="9"/>
                  </a:lnTo>
                  <a:lnTo>
                    <a:pt x="692" y="5"/>
                  </a:lnTo>
                  <a:lnTo>
                    <a:pt x="660" y="2"/>
                  </a:lnTo>
                  <a:lnTo>
                    <a:pt x="629" y="0"/>
                  </a:lnTo>
                  <a:lnTo>
                    <a:pt x="596" y="0"/>
                  </a:lnTo>
                  <a:lnTo>
                    <a:pt x="562" y="1"/>
                  </a:lnTo>
                  <a:lnTo>
                    <a:pt x="530" y="3"/>
                  </a:lnTo>
                  <a:lnTo>
                    <a:pt x="499" y="7"/>
                  </a:lnTo>
                  <a:lnTo>
                    <a:pt x="468" y="12"/>
                  </a:lnTo>
                  <a:lnTo>
                    <a:pt x="439" y="19"/>
                  </a:lnTo>
                  <a:lnTo>
                    <a:pt x="409" y="27"/>
                  </a:lnTo>
                  <a:lnTo>
                    <a:pt x="381" y="36"/>
                  </a:lnTo>
                  <a:lnTo>
                    <a:pt x="354" y="46"/>
                  </a:lnTo>
                  <a:lnTo>
                    <a:pt x="328" y="57"/>
                  </a:lnTo>
                  <a:lnTo>
                    <a:pt x="302" y="71"/>
                  </a:lnTo>
                  <a:lnTo>
                    <a:pt x="277" y="86"/>
                  </a:lnTo>
                  <a:lnTo>
                    <a:pt x="253" y="100"/>
                  </a:lnTo>
                  <a:lnTo>
                    <a:pt x="230" y="119"/>
                  </a:lnTo>
                  <a:lnTo>
                    <a:pt x="208" y="137"/>
                  </a:lnTo>
                  <a:lnTo>
                    <a:pt x="186" y="156"/>
                  </a:lnTo>
                  <a:lnTo>
                    <a:pt x="166" y="177"/>
                  </a:lnTo>
                  <a:lnTo>
                    <a:pt x="146" y="199"/>
                  </a:lnTo>
                  <a:lnTo>
                    <a:pt x="128" y="221"/>
                  </a:lnTo>
                  <a:lnTo>
                    <a:pt x="109" y="244"/>
                  </a:lnTo>
                  <a:lnTo>
                    <a:pt x="94" y="268"/>
                  </a:lnTo>
                  <a:lnTo>
                    <a:pt x="79" y="292"/>
                  </a:lnTo>
                  <a:lnTo>
                    <a:pt x="65" y="316"/>
                  </a:lnTo>
                  <a:lnTo>
                    <a:pt x="53" y="342"/>
                  </a:lnTo>
                  <a:lnTo>
                    <a:pt x="42" y="367"/>
                  </a:lnTo>
                  <a:lnTo>
                    <a:pt x="31" y="394"/>
                  </a:lnTo>
                  <a:lnTo>
                    <a:pt x="23" y="422"/>
                  </a:lnTo>
                  <a:lnTo>
                    <a:pt x="17" y="449"/>
                  </a:lnTo>
                  <a:lnTo>
                    <a:pt x="10" y="477"/>
                  </a:lnTo>
                  <a:lnTo>
                    <a:pt x="5" y="505"/>
                  </a:lnTo>
                  <a:lnTo>
                    <a:pt x="3" y="535"/>
                  </a:lnTo>
                  <a:lnTo>
                    <a:pt x="1" y="564"/>
                  </a:lnTo>
                  <a:lnTo>
                    <a:pt x="0" y="595"/>
                  </a:lnTo>
                  <a:lnTo>
                    <a:pt x="0" y="1176"/>
                  </a:lnTo>
                  <a:lnTo>
                    <a:pt x="1" y="1205"/>
                  </a:lnTo>
                  <a:lnTo>
                    <a:pt x="3" y="1235"/>
                  </a:lnTo>
                  <a:lnTo>
                    <a:pt x="5" y="1264"/>
                  </a:lnTo>
                  <a:lnTo>
                    <a:pt x="10" y="1293"/>
                  </a:lnTo>
                  <a:lnTo>
                    <a:pt x="17" y="1321"/>
                  </a:lnTo>
                  <a:lnTo>
                    <a:pt x="23" y="1348"/>
                  </a:lnTo>
                  <a:lnTo>
                    <a:pt x="31" y="1374"/>
                  </a:lnTo>
                  <a:lnTo>
                    <a:pt x="42" y="1400"/>
                  </a:lnTo>
                  <a:lnTo>
                    <a:pt x="53" y="1426"/>
                  </a:lnTo>
                  <a:lnTo>
                    <a:pt x="64" y="1451"/>
                  </a:lnTo>
                  <a:lnTo>
                    <a:pt x="78" y="1476"/>
                  </a:lnTo>
                  <a:lnTo>
                    <a:pt x="94" y="1499"/>
                  </a:lnTo>
                  <a:lnTo>
                    <a:pt x="109" y="1523"/>
                  </a:lnTo>
                  <a:lnTo>
                    <a:pt x="126" y="1546"/>
                  </a:lnTo>
                  <a:lnTo>
                    <a:pt x="146" y="1568"/>
                  </a:lnTo>
                  <a:lnTo>
                    <a:pt x="165" y="1590"/>
                  </a:lnTo>
                  <a:lnTo>
                    <a:pt x="186" y="1611"/>
                  </a:lnTo>
                  <a:lnTo>
                    <a:pt x="208" y="1631"/>
                  </a:lnTo>
                  <a:lnTo>
                    <a:pt x="229" y="1650"/>
                  </a:lnTo>
                  <a:lnTo>
                    <a:pt x="253" y="1667"/>
                  </a:lnTo>
                  <a:lnTo>
                    <a:pt x="277" y="1683"/>
                  </a:lnTo>
                  <a:lnTo>
                    <a:pt x="302" y="1697"/>
                  </a:lnTo>
                  <a:lnTo>
                    <a:pt x="328" y="1711"/>
                  </a:lnTo>
                  <a:lnTo>
                    <a:pt x="354" y="1722"/>
                  </a:lnTo>
                  <a:lnTo>
                    <a:pt x="381" y="1734"/>
                  </a:lnTo>
                  <a:lnTo>
                    <a:pt x="409" y="1743"/>
                  </a:lnTo>
                  <a:lnTo>
                    <a:pt x="437" y="1751"/>
                  </a:lnTo>
                  <a:lnTo>
                    <a:pt x="468" y="1756"/>
                  </a:lnTo>
                  <a:lnTo>
                    <a:pt x="499" y="1762"/>
                  </a:lnTo>
                  <a:lnTo>
                    <a:pt x="529" y="1765"/>
                  </a:lnTo>
                  <a:lnTo>
                    <a:pt x="562" y="1769"/>
                  </a:lnTo>
                  <a:lnTo>
                    <a:pt x="595" y="1770"/>
                  </a:lnTo>
                  <a:lnTo>
                    <a:pt x="628" y="1768"/>
                  </a:lnTo>
                  <a:lnTo>
                    <a:pt x="659" y="1765"/>
                  </a:lnTo>
                  <a:lnTo>
                    <a:pt x="689" y="1762"/>
                  </a:lnTo>
                  <a:lnTo>
                    <a:pt x="719" y="1757"/>
                  </a:lnTo>
                  <a:lnTo>
                    <a:pt x="747" y="1751"/>
                  </a:lnTo>
                  <a:lnTo>
                    <a:pt x="775" y="1744"/>
                  </a:lnTo>
                  <a:lnTo>
                    <a:pt x="801" y="1736"/>
                  </a:lnTo>
                  <a:lnTo>
                    <a:pt x="826" y="1727"/>
                  </a:lnTo>
                  <a:lnTo>
                    <a:pt x="849" y="1717"/>
                  </a:lnTo>
                  <a:lnTo>
                    <a:pt x="872" y="1706"/>
                  </a:lnTo>
                  <a:lnTo>
                    <a:pt x="893" y="1696"/>
                  </a:lnTo>
                  <a:lnTo>
                    <a:pt x="914" y="1685"/>
                  </a:lnTo>
                  <a:lnTo>
                    <a:pt x="933" y="1674"/>
                  </a:lnTo>
                  <a:lnTo>
                    <a:pt x="951" y="1661"/>
                  </a:lnTo>
                  <a:lnTo>
                    <a:pt x="968" y="1649"/>
                  </a:lnTo>
                  <a:lnTo>
                    <a:pt x="984" y="1635"/>
                  </a:lnTo>
                  <a:lnTo>
                    <a:pt x="1000" y="1622"/>
                  </a:lnTo>
                  <a:lnTo>
                    <a:pt x="1016" y="1608"/>
                  </a:lnTo>
                  <a:lnTo>
                    <a:pt x="1029" y="1595"/>
                  </a:lnTo>
                  <a:lnTo>
                    <a:pt x="1042" y="1580"/>
                  </a:lnTo>
                  <a:lnTo>
                    <a:pt x="1054" y="1566"/>
                  </a:lnTo>
                  <a:lnTo>
                    <a:pt x="1065" y="1553"/>
                  </a:lnTo>
                  <a:lnTo>
                    <a:pt x="1076" y="1539"/>
                  </a:lnTo>
                  <a:lnTo>
                    <a:pt x="1085" y="1526"/>
                  </a:lnTo>
                  <a:lnTo>
                    <a:pt x="1093" y="1513"/>
                  </a:lnTo>
                  <a:lnTo>
                    <a:pt x="1099" y="1502"/>
                  </a:lnTo>
                  <a:lnTo>
                    <a:pt x="1106" y="1490"/>
                  </a:lnTo>
                  <a:lnTo>
                    <a:pt x="1112" y="1480"/>
                  </a:lnTo>
                  <a:lnTo>
                    <a:pt x="1117" y="1470"/>
                  </a:lnTo>
                  <a:lnTo>
                    <a:pt x="1122" y="1461"/>
                  </a:lnTo>
                  <a:lnTo>
                    <a:pt x="1125" y="1452"/>
                  </a:lnTo>
                  <a:lnTo>
                    <a:pt x="1129" y="1444"/>
                  </a:lnTo>
                  <a:close/>
                  <a:moveTo>
                    <a:pt x="5399" y="632"/>
                  </a:moveTo>
                  <a:lnTo>
                    <a:pt x="5397" y="601"/>
                  </a:lnTo>
                  <a:lnTo>
                    <a:pt x="5395" y="571"/>
                  </a:lnTo>
                  <a:lnTo>
                    <a:pt x="5392" y="543"/>
                  </a:lnTo>
                  <a:lnTo>
                    <a:pt x="5387" y="513"/>
                  </a:lnTo>
                  <a:lnTo>
                    <a:pt x="5382" y="485"/>
                  </a:lnTo>
                  <a:lnTo>
                    <a:pt x="5374" y="458"/>
                  </a:lnTo>
                  <a:lnTo>
                    <a:pt x="5366" y="431"/>
                  </a:lnTo>
                  <a:lnTo>
                    <a:pt x="5357" y="405"/>
                  </a:lnTo>
                  <a:lnTo>
                    <a:pt x="5345" y="379"/>
                  </a:lnTo>
                  <a:lnTo>
                    <a:pt x="5334" y="354"/>
                  </a:lnTo>
                  <a:lnTo>
                    <a:pt x="5321" y="329"/>
                  </a:lnTo>
                  <a:lnTo>
                    <a:pt x="5306" y="305"/>
                  </a:lnTo>
                  <a:lnTo>
                    <a:pt x="5291" y="281"/>
                  </a:lnTo>
                  <a:lnTo>
                    <a:pt x="5274" y="258"/>
                  </a:lnTo>
                  <a:lnTo>
                    <a:pt x="5256" y="236"/>
                  </a:lnTo>
                  <a:lnTo>
                    <a:pt x="5237" y="214"/>
                  </a:lnTo>
                  <a:lnTo>
                    <a:pt x="5216" y="193"/>
                  </a:lnTo>
                  <a:lnTo>
                    <a:pt x="5195" y="173"/>
                  </a:lnTo>
                  <a:lnTo>
                    <a:pt x="5173" y="155"/>
                  </a:lnTo>
                  <a:lnTo>
                    <a:pt x="5150" y="138"/>
                  </a:lnTo>
                  <a:lnTo>
                    <a:pt x="5126" y="122"/>
                  </a:lnTo>
                  <a:lnTo>
                    <a:pt x="5101" y="107"/>
                  </a:lnTo>
                  <a:lnTo>
                    <a:pt x="5076" y="95"/>
                  </a:lnTo>
                  <a:lnTo>
                    <a:pt x="5049" y="82"/>
                  </a:lnTo>
                  <a:lnTo>
                    <a:pt x="5022" y="72"/>
                  </a:lnTo>
                  <a:lnTo>
                    <a:pt x="4994" y="63"/>
                  </a:lnTo>
                  <a:lnTo>
                    <a:pt x="4964" y="55"/>
                  </a:lnTo>
                  <a:lnTo>
                    <a:pt x="4934" y="48"/>
                  </a:lnTo>
                  <a:lnTo>
                    <a:pt x="4902" y="44"/>
                  </a:lnTo>
                  <a:lnTo>
                    <a:pt x="4870" y="40"/>
                  </a:lnTo>
                  <a:lnTo>
                    <a:pt x="4837" y="37"/>
                  </a:lnTo>
                  <a:lnTo>
                    <a:pt x="4803" y="36"/>
                  </a:lnTo>
                  <a:lnTo>
                    <a:pt x="4771" y="37"/>
                  </a:lnTo>
                  <a:lnTo>
                    <a:pt x="4739" y="40"/>
                  </a:lnTo>
                  <a:lnTo>
                    <a:pt x="4707" y="44"/>
                  </a:lnTo>
                  <a:lnTo>
                    <a:pt x="4677" y="48"/>
                  </a:lnTo>
                  <a:lnTo>
                    <a:pt x="4647" y="55"/>
                  </a:lnTo>
                  <a:lnTo>
                    <a:pt x="4618" y="63"/>
                  </a:lnTo>
                  <a:lnTo>
                    <a:pt x="4591" y="72"/>
                  </a:lnTo>
                  <a:lnTo>
                    <a:pt x="4564" y="82"/>
                  </a:lnTo>
                  <a:lnTo>
                    <a:pt x="4536" y="95"/>
                  </a:lnTo>
                  <a:lnTo>
                    <a:pt x="4512" y="107"/>
                  </a:lnTo>
                  <a:lnTo>
                    <a:pt x="4487" y="122"/>
                  </a:lnTo>
                  <a:lnTo>
                    <a:pt x="4462" y="138"/>
                  </a:lnTo>
                  <a:lnTo>
                    <a:pt x="4439" y="155"/>
                  </a:lnTo>
                  <a:lnTo>
                    <a:pt x="4417" y="173"/>
                  </a:lnTo>
                  <a:lnTo>
                    <a:pt x="4395" y="193"/>
                  </a:lnTo>
                  <a:lnTo>
                    <a:pt x="4374" y="214"/>
                  </a:lnTo>
                  <a:lnTo>
                    <a:pt x="4354" y="236"/>
                  </a:lnTo>
                  <a:lnTo>
                    <a:pt x="4335" y="258"/>
                  </a:lnTo>
                  <a:lnTo>
                    <a:pt x="4318" y="281"/>
                  </a:lnTo>
                  <a:lnTo>
                    <a:pt x="4301" y="305"/>
                  </a:lnTo>
                  <a:lnTo>
                    <a:pt x="4286" y="329"/>
                  </a:lnTo>
                  <a:lnTo>
                    <a:pt x="4273" y="354"/>
                  </a:lnTo>
                  <a:lnTo>
                    <a:pt x="4260" y="379"/>
                  </a:lnTo>
                  <a:lnTo>
                    <a:pt x="4249" y="405"/>
                  </a:lnTo>
                  <a:lnTo>
                    <a:pt x="4240" y="431"/>
                  </a:lnTo>
                  <a:lnTo>
                    <a:pt x="4231" y="458"/>
                  </a:lnTo>
                  <a:lnTo>
                    <a:pt x="4224" y="485"/>
                  </a:lnTo>
                  <a:lnTo>
                    <a:pt x="4219" y="513"/>
                  </a:lnTo>
                  <a:lnTo>
                    <a:pt x="4214" y="543"/>
                  </a:lnTo>
                  <a:lnTo>
                    <a:pt x="4211" y="571"/>
                  </a:lnTo>
                  <a:lnTo>
                    <a:pt x="4208" y="601"/>
                  </a:lnTo>
                  <a:lnTo>
                    <a:pt x="4208" y="632"/>
                  </a:lnTo>
                  <a:lnTo>
                    <a:pt x="4208" y="1212"/>
                  </a:lnTo>
                  <a:lnTo>
                    <a:pt x="4208" y="1243"/>
                  </a:lnTo>
                  <a:lnTo>
                    <a:pt x="4211" y="1272"/>
                  </a:lnTo>
                  <a:lnTo>
                    <a:pt x="4214" y="1300"/>
                  </a:lnTo>
                  <a:lnTo>
                    <a:pt x="4219" y="1329"/>
                  </a:lnTo>
                  <a:lnTo>
                    <a:pt x="4224" y="1357"/>
                  </a:lnTo>
                  <a:lnTo>
                    <a:pt x="4231" y="1384"/>
                  </a:lnTo>
                  <a:lnTo>
                    <a:pt x="4240" y="1411"/>
                  </a:lnTo>
                  <a:lnTo>
                    <a:pt x="4249" y="1437"/>
                  </a:lnTo>
                  <a:lnTo>
                    <a:pt x="4260" y="1462"/>
                  </a:lnTo>
                  <a:lnTo>
                    <a:pt x="4273" y="1488"/>
                  </a:lnTo>
                  <a:lnTo>
                    <a:pt x="4286" y="1512"/>
                  </a:lnTo>
                  <a:lnTo>
                    <a:pt x="4301" y="1536"/>
                  </a:lnTo>
                  <a:lnTo>
                    <a:pt x="4318" y="1559"/>
                  </a:lnTo>
                  <a:lnTo>
                    <a:pt x="4335" y="1582"/>
                  </a:lnTo>
                  <a:lnTo>
                    <a:pt x="4354" y="1605"/>
                  </a:lnTo>
                  <a:lnTo>
                    <a:pt x="4374" y="1626"/>
                  </a:lnTo>
                  <a:lnTo>
                    <a:pt x="4395" y="1648"/>
                  </a:lnTo>
                  <a:lnTo>
                    <a:pt x="4417" y="1668"/>
                  </a:lnTo>
                  <a:lnTo>
                    <a:pt x="4439" y="1686"/>
                  </a:lnTo>
                  <a:lnTo>
                    <a:pt x="4462" y="1704"/>
                  </a:lnTo>
                  <a:lnTo>
                    <a:pt x="4487" y="1720"/>
                  </a:lnTo>
                  <a:lnTo>
                    <a:pt x="4512" y="1734"/>
                  </a:lnTo>
                  <a:lnTo>
                    <a:pt x="4536" y="1747"/>
                  </a:lnTo>
                  <a:lnTo>
                    <a:pt x="4564" y="1760"/>
                  </a:lnTo>
                  <a:lnTo>
                    <a:pt x="4591" y="1770"/>
                  </a:lnTo>
                  <a:lnTo>
                    <a:pt x="4618" y="1779"/>
                  </a:lnTo>
                  <a:lnTo>
                    <a:pt x="4647" y="1787"/>
                  </a:lnTo>
                  <a:lnTo>
                    <a:pt x="4677" y="1794"/>
                  </a:lnTo>
                  <a:lnTo>
                    <a:pt x="4707" y="1798"/>
                  </a:lnTo>
                  <a:lnTo>
                    <a:pt x="4739" y="1803"/>
                  </a:lnTo>
                  <a:lnTo>
                    <a:pt x="4771" y="1805"/>
                  </a:lnTo>
                  <a:lnTo>
                    <a:pt x="4803" y="1806"/>
                  </a:lnTo>
                  <a:lnTo>
                    <a:pt x="4832" y="1805"/>
                  </a:lnTo>
                  <a:lnTo>
                    <a:pt x="4859" y="1804"/>
                  </a:lnTo>
                  <a:lnTo>
                    <a:pt x="4886" y="1801"/>
                  </a:lnTo>
                  <a:lnTo>
                    <a:pt x="4912" y="1798"/>
                  </a:lnTo>
                  <a:lnTo>
                    <a:pt x="4937" y="1795"/>
                  </a:lnTo>
                  <a:lnTo>
                    <a:pt x="4962" y="1789"/>
                  </a:lnTo>
                  <a:lnTo>
                    <a:pt x="4986" y="1785"/>
                  </a:lnTo>
                  <a:lnTo>
                    <a:pt x="5009" y="1778"/>
                  </a:lnTo>
                  <a:lnTo>
                    <a:pt x="5032" y="1771"/>
                  </a:lnTo>
                  <a:lnTo>
                    <a:pt x="5054" y="1763"/>
                  </a:lnTo>
                  <a:lnTo>
                    <a:pt x="5075" y="1755"/>
                  </a:lnTo>
                  <a:lnTo>
                    <a:pt x="5095" y="1746"/>
                  </a:lnTo>
                  <a:lnTo>
                    <a:pt x="5116" y="1736"/>
                  </a:lnTo>
                  <a:lnTo>
                    <a:pt x="5135" y="1725"/>
                  </a:lnTo>
                  <a:lnTo>
                    <a:pt x="5154" y="1713"/>
                  </a:lnTo>
                  <a:lnTo>
                    <a:pt x="5172" y="1701"/>
                  </a:lnTo>
                  <a:lnTo>
                    <a:pt x="5189" y="1688"/>
                  </a:lnTo>
                  <a:lnTo>
                    <a:pt x="5206" y="1675"/>
                  </a:lnTo>
                  <a:lnTo>
                    <a:pt x="5222" y="1662"/>
                  </a:lnTo>
                  <a:lnTo>
                    <a:pt x="5238" y="1649"/>
                  </a:lnTo>
                  <a:lnTo>
                    <a:pt x="5253" y="1636"/>
                  </a:lnTo>
                  <a:lnTo>
                    <a:pt x="5266" y="1623"/>
                  </a:lnTo>
                  <a:lnTo>
                    <a:pt x="5279" y="1609"/>
                  </a:lnTo>
                  <a:lnTo>
                    <a:pt x="5291" y="1596"/>
                  </a:lnTo>
                  <a:lnTo>
                    <a:pt x="5302" y="1582"/>
                  </a:lnTo>
                  <a:lnTo>
                    <a:pt x="5314" y="1568"/>
                  </a:lnTo>
                  <a:lnTo>
                    <a:pt x="5324" y="1555"/>
                  </a:lnTo>
                  <a:lnTo>
                    <a:pt x="5334" y="1541"/>
                  </a:lnTo>
                  <a:lnTo>
                    <a:pt x="5344" y="1528"/>
                  </a:lnTo>
                  <a:lnTo>
                    <a:pt x="5353" y="1515"/>
                  </a:lnTo>
                  <a:lnTo>
                    <a:pt x="5362" y="1502"/>
                  </a:lnTo>
                  <a:lnTo>
                    <a:pt x="5370" y="1489"/>
                  </a:lnTo>
                  <a:lnTo>
                    <a:pt x="5375" y="1483"/>
                  </a:lnTo>
                  <a:lnTo>
                    <a:pt x="5378" y="1476"/>
                  </a:lnTo>
                  <a:lnTo>
                    <a:pt x="5382" y="1469"/>
                  </a:lnTo>
                  <a:lnTo>
                    <a:pt x="5384" y="1462"/>
                  </a:lnTo>
                  <a:lnTo>
                    <a:pt x="5386" y="1454"/>
                  </a:lnTo>
                  <a:lnTo>
                    <a:pt x="5387" y="1447"/>
                  </a:lnTo>
                  <a:lnTo>
                    <a:pt x="5388" y="1440"/>
                  </a:lnTo>
                  <a:lnTo>
                    <a:pt x="5388" y="1432"/>
                  </a:lnTo>
                  <a:lnTo>
                    <a:pt x="5387" y="1424"/>
                  </a:lnTo>
                  <a:lnTo>
                    <a:pt x="5385" y="1417"/>
                  </a:lnTo>
                  <a:lnTo>
                    <a:pt x="5382" y="1409"/>
                  </a:lnTo>
                  <a:lnTo>
                    <a:pt x="5378" y="1402"/>
                  </a:lnTo>
                  <a:lnTo>
                    <a:pt x="5373" y="1395"/>
                  </a:lnTo>
                  <a:lnTo>
                    <a:pt x="5367" y="1389"/>
                  </a:lnTo>
                  <a:lnTo>
                    <a:pt x="5359" y="1382"/>
                  </a:lnTo>
                  <a:lnTo>
                    <a:pt x="5351" y="1376"/>
                  </a:lnTo>
                  <a:lnTo>
                    <a:pt x="5272" y="1316"/>
                  </a:lnTo>
                  <a:lnTo>
                    <a:pt x="5266" y="1312"/>
                  </a:lnTo>
                  <a:lnTo>
                    <a:pt x="5259" y="1307"/>
                  </a:lnTo>
                  <a:lnTo>
                    <a:pt x="5253" y="1304"/>
                  </a:lnTo>
                  <a:lnTo>
                    <a:pt x="5246" y="1302"/>
                  </a:lnTo>
                  <a:lnTo>
                    <a:pt x="5240" y="1299"/>
                  </a:lnTo>
                  <a:lnTo>
                    <a:pt x="5233" y="1298"/>
                  </a:lnTo>
                  <a:lnTo>
                    <a:pt x="5227" y="1298"/>
                  </a:lnTo>
                  <a:lnTo>
                    <a:pt x="5219" y="1298"/>
                  </a:lnTo>
                  <a:lnTo>
                    <a:pt x="5211" y="1300"/>
                  </a:lnTo>
                  <a:lnTo>
                    <a:pt x="5203" y="1303"/>
                  </a:lnTo>
                  <a:lnTo>
                    <a:pt x="5196" y="1305"/>
                  </a:lnTo>
                  <a:lnTo>
                    <a:pt x="5188" y="1308"/>
                  </a:lnTo>
                  <a:lnTo>
                    <a:pt x="5181" y="1313"/>
                  </a:lnTo>
                  <a:lnTo>
                    <a:pt x="5176" y="1319"/>
                  </a:lnTo>
                  <a:lnTo>
                    <a:pt x="5170" y="1324"/>
                  </a:lnTo>
                  <a:lnTo>
                    <a:pt x="5164" y="1331"/>
                  </a:lnTo>
                  <a:lnTo>
                    <a:pt x="5153" y="1348"/>
                  </a:lnTo>
                  <a:lnTo>
                    <a:pt x="5139" y="1365"/>
                  </a:lnTo>
                  <a:lnTo>
                    <a:pt x="5125" y="1382"/>
                  </a:lnTo>
                  <a:lnTo>
                    <a:pt x="5109" y="1399"/>
                  </a:lnTo>
                  <a:lnTo>
                    <a:pt x="5092" y="1417"/>
                  </a:lnTo>
                  <a:lnTo>
                    <a:pt x="5074" y="1434"/>
                  </a:lnTo>
                  <a:lnTo>
                    <a:pt x="5055" y="1452"/>
                  </a:lnTo>
                  <a:lnTo>
                    <a:pt x="5033" y="1471"/>
                  </a:lnTo>
                  <a:lnTo>
                    <a:pt x="5022" y="1479"/>
                  </a:lnTo>
                  <a:lnTo>
                    <a:pt x="5011" y="1488"/>
                  </a:lnTo>
                  <a:lnTo>
                    <a:pt x="4998" y="1496"/>
                  </a:lnTo>
                  <a:lnTo>
                    <a:pt x="4986" y="1503"/>
                  </a:lnTo>
                  <a:lnTo>
                    <a:pt x="4972" y="1510"/>
                  </a:lnTo>
                  <a:lnTo>
                    <a:pt x="4958" y="1516"/>
                  </a:lnTo>
                  <a:lnTo>
                    <a:pt x="4945" y="1522"/>
                  </a:lnTo>
                  <a:lnTo>
                    <a:pt x="4931" y="1527"/>
                  </a:lnTo>
                  <a:lnTo>
                    <a:pt x="4917" y="1531"/>
                  </a:lnTo>
                  <a:lnTo>
                    <a:pt x="4901" y="1536"/>
                  </a:lnTo>
                  <a:lnTo>
                    <a:pt x="4886" y="1539"/>
                  </a:lnTo>
                  <a:lnTo>
                    <a:pt x="4870" y="1541"/>
                  </a:lnTo>
                  <a:lnTo>
                    <a:pt x="4853" y="1544"/>
                  </a:lnTo>
                  <a:lnTo>
                    <a:pt x="4836" y="1546"/>
                  </a:lnTo>
                  <a:lnTo>
                    <a:pt x="4819" y="1547"/>
                  </a:lnTo>
                  <a:lnTo>
                    <a:pt x="4802" y="1548"/>
                  </a:lnTo>
                  <a:lnTo>
                    <a:pt x="4783" y="1547"/>
                  </a:lnTo>
                  <a:lnTo>
                    <a:pt x="4765" y="1546"/>
                  </a:lnTo>
                  <a:lnTo>
                    <a:pt x="4748" y="1542"/>
                  </a:lnTo>
                  <a:lnTo>
                    <a:pt x="4731" y="1540"/>
                  </a:lnTo>
                  <a:lnTo>
                    <a:pt x="4714" y="1536"/>
                  </a:lnTo>
                  <a:lnTo>
                    <a:pt x="4698" y="1531"/>
                  </a:lnTo>
                  <a:lnTo>
                    <a:pt x="4682" y="1526"/>
                  </a:lnTo>
                  <a:lnTo>
                    <a:pt x="4668" y="1520"/>
                  </a:lnTo>
                  <a:lnTo>
                    <a:pt x="4653" y="1512"/>
                  </a:lnTo>
                  <a:lnTo>
                    <a:pt x="4639" y="1504"/>
                  </a:lnTo>
                  <a:lnTo>
                    <a:pt x="4626" y="1496"/>
                  </a:lnTo>
                  <a:lnTo>
                    <a:pt x="4613" y="1487"/>
                  </a:lnTo>
                  <a:lnTo>
                    <a:pt x="4601" y="1477"/>
                  </a:lnTo>
                  <a:lnTo>
                    <a:pt x="4590" y="1466"/>
                  </a:lnTo>
                  <a:lnTo>
                    <a:pt x="4578" y="1454"/>
                  </a:lnTo>
                  <a:lnTo>
                    <a:pt x="4567" y="1442"/>
                  </a:lnTo>
                  <a:lnTo>
                    <a:pt x="4557" y="1428"/>
                  </a:lnTo>
                  <a:lnTo>
                    <a:pt x="4548" y="1416"/>
                  </a:lnTo>
                  <a:lnTo>
                    <a:pt x="4539" y="1402"/>
                  </a:lnTo>
                  <a:lnTo>
                    <a:pt x="4531" y="1389"/>
                  </a:lnTo>
                  <a:lnTo>
                    <a:pt x="4524" y="1375"/>
                  </a:lnTo>
                  <a:lnTo>
                    <a:pt x="4517" y="1362"/>
                  </a:lnTo>
                  <a:lnTo>
                    <a:pt x="4510" y="1348"/>
                  </a:lnTo>
                  <a:lnTo>
                    <a:pt x="4505" y="1333"/>
                  </a:lnTo>
                  <a:lnTo>
                    <a:pt x="4500" y="1319"/>
                  </a:lnTo>
                  <a:lnTo>
                    <a:pt x="4496" y="1304"/>
                  </a:lnTo>
                  <a:lnTo>
                    <a:pt x="4492" y="1289"/>
                  </a:lnTo>
                  <a:lnTo>
                    <a:pt x="4490" y="1274"/>
                  </a:lnTo>
                  <a:lnTo>
                    <a:pt x="4488" y="1259"/>
                  </a:lnTo>
                  <a:lnTo>
                    <a:pt x="4486" y="1244"/>
                  </a:lnTo>
                  <a:lnTo>
                    <a:pt x="4486" y="1228"/>
                  </a:lnTo>
                  <a:lnTo>
                    <a:pt x="4484" y="1212"/>
                  </a:lnTo>
                  <a:lnTo>
                    <a:pt x="4484" y="1123"/>
                  </a:lnTo>
                  <a:lnTo>
                    <a:pt x="4486" y="1113"/>
                  </a:lnTo>
                  <a:lnTo>
                    <a:pt x="4486" y="1104"/>
                  </a:lnTo>
                  <a:lnTo>
                    <a:pt x="4488" y="1096"/>
                  </a:lnTo>
                  <a:lnTo>
                    <a:pt x="4490" y="1088"/>
                  </a:lnTo>
                  <a:lnTo>
                    <a:pt x="4492" y="1080"/>
                  </a:lnTo>
                  <a:lnTo>
                    <a:pt x="4496" y="1073"/>
                  </a:lnTo>
                  <a:lnTo>
                    <a:pt x="4500" y="1067"/>
                  </a:lnTo>
                  <a:lnTo>
                    <a:pt x="4505" y="1062"/>
                  </a:lnTo>
                  <a:lnTo>
                    <a:pt x="4510" y="1057"/>
                  </a:lnTo>
                  <a:lnTo>
                    <a:pt x="4516" y="1053"/>
                  </a:lnTo>
                  <a:lnTo>
                    <a:pt x="4523" y="1049"/>
                  </a:lnTo>
                  <a:lnTo>
                    <a:pt x="4530" y="1047"/>
                  </a:lnTo>
                  <a:lnTo>
                    <a:pt x="4538" y="1045"/>
                  </a:lnTo>
                  <a:lnTo>
                    <a:pt x="4546" y="1043"/>
                  </a:lnTo>
                  <a:lnTo>
                    <a:pt x="4555" y="1043"/>
                  </a:lnTo>
                  <a:lnTo>
                    <a:pt x="4565" y="1041"/>
                  </a:lnTo>
                  <a:lnTo>
                    <a:pt x="5240" y="1041"/>
                  </a:lnTo>
                  <a:lnTo>
                    <a:pt x="5258" y="1041"/>
                  </a:lnTo>
                  <a:lnTo>
                    <a:pt x="5276" y="1039"/>
                  </a:lnTo>
                  <a:lnTo>
                    <a:pt x="5292" y="1036"/>
                  </a:lnTo>
                  <a:lnTo>
                    <a:pt x="5308" y="1031"/>
                  </a:lnTo>
                  <a:lnTo>
                    <a:pt x="5322" y="1026"/>
                  </a:lnTo>
                  <a:lnTo>
                    <a:pt x="5335" y="1019"/>
                  </a:lnTo>
                  <a:lnTo>
                    <a:pt x="5347" y="1011"/>
                  </a:lnTo>
                  <a:lnTo>
                    <a:pt x="5357" y="1002"/>
                  </a:lnTo>
                  <a:lnTo>
                    <a:pt x="5367" y="991"/>
                  </a:lnTo>
                  <a:lnTo>
                    <a:pt x="5375" y="979"/>
                  </a:lnTo>
                  <a:lnTo>
                    <a:pt x="5382" y="966"/>
                  </a:lnTo>
                  <a:lnTo>
                    <a:pt x="5387" y="951"/>
                  </a:lnTo>
                  <a:lnTo>
                    <a:pt x="5392" y="935"/>
                  </a:lnTo>
                  <a:lnTo>
                    <a:pt x="5395" y="918"/>
                  </a:lnTo>
                  <a:lnTo>
                    <a:pt x="5397" y="900"/>
                  </a:lnTo>
                  <a:lnTo>
                    <a:pt x="5399" y="881"/>
                  </a:lnTo>
                  <a:lnTo>
                    <a:pt x="5399" y="632"/>
                  </a:lnTo>
                  <a:close/>
                  <a:moveTo>
                    <a:pt x="5123" y="720"/>
                  </a:moveTo>
                  <a:lnTo>
                    <a:pt x="5121" y="730"/>
                  </a:lnTo>
                  <a:lnTo>
                    <a:pt x="5121" y="739"/>
                  </a:lnTo>
                  <a:lnTo>
                    <a:pt x="5119" y="749"/>
                  </a:lnTo>
                  <a:lnTo>
                    <a:pt x="5117" y="755"/>
                  </a:lnTo>
                  <a:lnTo>
                    <a:pt x="5115" y="763"/>
                  </a:lnTo>
                  <a:lnTo>
                    <a:pt x="5111" y="770"/>
                  </a:lnTo>
                  <a:lnTo>
                    <a:pt x="5107" y="776"/>
                  </a:lnTo>
                  <a:lnTo>
                    <a:pt x="5102" y="781"/>
                  </a:lnTo>
                  <a:lnTo>
                    <a:pt x="5097" y="786"/>
                  </a:lnTo>
                  <a:lnTo>
                    <a:pt x="5091" y="790"/>
                  </a:lnTo>
                  <a:lnTo>
                    <a:pt x="5084" y="794"/>
                  </a:lnTo>
                  <a:lnTo>
                    <a:pt x="5077" y="796"/>
                  </a:lnTo>
                  <a:lnTo>
                    <a:pt x="5069" y="798"/>
                  </a:lnTo>
                  <a:lnTo>
                    <a:pt x="5061" y="801"/>
                  </a:lnTo>
                  <a:lnTo>
                    <a:pt x="5052" y="801"/>
                  </a:lnTo>
                  <a:lnTo>
                    <a:pt x="5042" y="802"/>
                  </a:lnTo>
                  <a:lnTo>
                    <a:pt x="4565" y="802"/>
                  </a:lnTo>
                  <a:lnTo>
                    <a:pt x="4555" y="801"/>
                  </a:lnTo>
                  <a:lnTo>
                    <a:pt x="4546" y="801"/>
                  </a:lnTo>
                  <a:lnTo>
                    <a:pt x="4538" y="798"/>
                  </a:lnTo>
                  <a:lnTo>
                    <a:pt x="4530" y="796"/>
                  </a:lnTo>
                  <a:lnTo>
                    <a:pt x="4523" y="794"/>
                  </a:lnTo>
                  <a:lnTo>
                    <a:pt x="4516" y="790"/>
                  </a:lnTo>
                  <a:lnTo>
                    <a:pt x="4510" y="786"/>
                  </a:lnTo>
                  <a:lnTo>
                    <a:pt x="4505" y="781"/>
                  </a:lnTo>
                  <a:lnTo>
                    <a:pt x="4500" y="776"/>
                  </a:lnTo>
                  <a:lnTo>
                    <a:pt x="4496" y="770"/>
                  </a:lnTo>
                  <a:lnTo>
                    <a:pt x="4492" y="763"/>
                  </a:lnTo>
                  <a:lnTo>
                    <a:pt x="4490" y="755"/>
                  </a:lnTo>
                  <a:lnTo>
                    <a:pt x="4488" y="749"/>
                  </a:lnTo>
                  <a:lnTo>
                    <a:pt x="4486" y="739"/>
                  </a:lnTo>
                  <a:lnTo>
                    <a:pt x="4486" y="730"/>
                  </a:lnTo>
                  <a:lnTo>
                    <a:pt x="4484" y="720"/>
                  </a:lnTo>
                  <a:lnTo>
                    <a:pt x="4484" y="632"/>
                  </a:lnTo>
                  <a:lnTo>
                    <a:pt x="4486" y="615"/>
                  </a:lnTo>
                  <a:lnTo>
                    <a:pt x="4486" y="598"/>
                  </a:lnTo>
                  <a:lnTo>
                    <a:pt x="4488" y="582"/>
                  </a:lnTo>
                  <a:lnTo>
                    <a:pt x="4490" y="566"/>
                  </a:lnTo>
                  <a:lnTo>
                    <a:pt x="4492" y="551"/>
                  </a:lnTo>
                  <a:lnTo>
                    <a:pt x="4497" y="536"/>
                  </a:lnTo>
                  <a:lnTo>
                    <a:pt x="4500" y="521"/>
                  </a:lnTo>
                  <a:lnTo>
                    <a:pt x="4506" y="506"/>
                  </a:lnTo>
                  <a:lnTo>
                    <a:pt x="4512" y="492"/>
                  </a:lnTo>
                  <a:lnTo>
                    <a:pt x="4517" y="477"/>
                  </a:lnTo>
                  <a:lnTo>
                    <a:pt x="4524" y="463"/>
                  </a:lnTo>
                  <a:lnTo>
                    <a:pt x="4532" y="450"/>
                  </a:lnTo>
                  <a:lnTo>
                    <a:pt x="4540" y="436"/>
                  </a:lnTo>
                  <a:lnTo>
                    <a:pt x="4549" y="424"/>
                  </a:lnTo>
                  <a:lnTo>
                    <a:pt x="4558" y="410"/>
                  </a:lnTo>
                  <a:lnTo>
                    <a:pt x="4568" y="398"/>
                  </a:lnTo>
                  <a:lnTo>
                    <a:pt x="4578" y="385"/>
                  </a:lnTo>
                  <a:lnTo>
                    <a:pt x="4590" y="374"/>
                  </a:lnTo>
                  <a:lnTo>
                    <a:pt x="4601" y="364"/>
                  </a:lnTo>
                  <a:lnTo>
                    <a:pt x="4613" y="354"/>
                  </a:lnTo>
                  <a:lnTo>
                    <a:pt x="4627" y="345"/>
                  </a:lnTo>
                  <a:lnTo>
                    <a:pt x="4641" y="337"/>
                  </a:lnTo>
                  <a:lnTo>
                    <a:pt x="4654" y="329"/>
                  </a:lnTo>
                  <a:lnTo>
                    <a:pt x="4669" y="322"/>
                  </a:lnTo>
                  <a:lnTo>
                    <a:pt x="4684" y="316"/>
                  </a:lnTo>
                  <a:lnTo>
                    <a:pt x="4699" y="311"/>
                  </a:lnTo>
                  <a:lnTo>
                    <a:pt x="4715" y="306"/>
                  </a:lnTo>
                  <a:lnTo>
                    <a:pt x="4732" y="303"/>
                  </a:lnTo>
                  <a:lnTo>
                    <a:pt x="4749" y="299"/>
                  </a:lnTo>
                  <a:lnTo>
                    <a:pt x="4766" y="297"/>
                  </a:lnTo>
                  <a:lnTo>
                    <a:pt x="4784" y="295"/>
                  </a:lnTo>
                  <a:lnTo>
                    <a:pt x="4803" y="295"/>
                  </a:lnTo>
                  <a:lnTo>
                    <a:pt x="4823" y="295"/>
                  </a:lnTo>
                  <a:lnTo>
                    <a:pt x="4841" y="297"/>
                  </a:lnTo>
                  <a:lnTo>
                    <a:pt x="4858" y="299"/>
                  </a:lnTo>
                  <a:lnTo>
                    <a:pt x="4875" y="303"/>
                  </a:lnTo>
                  <a:lnTo>
                    <a:pt x="4892" y="306"/>
                  </a:lnTo>
                  <a:lnTo>
                    <a:pt x="4908" y="311"/>
                  </a:lnTo>
                  <a:lnTo>
                    <a:pt x="4923" y="316"/>
                  </a:lnTo>
                  <a:lnTo>
                    <a:pt x="4938" y="322"/>
                  </a:lnTo>
                  <a:lnTo>
                    <a:pt x="4953" y="329"/>
                  </a:lnTo>
                  <a:lnTo>
                    <a:pt x="4966" y="337"/>
                  </a:lnTo>
                  <a:lnTo>
                    <a:pt x="4980" y="345"/>
                  </a:lnTo>
                  <a:lnTo>
                    <a:pt x="4994" y="354"/>
                  </a:lnTo>
                  <a:lnTo>
                    <a:pt x="5005" y="364"/>
                  </a:lnTo>
                  <a:lnTo>
                    <a:pt x="5017" y="374"/>
                  </a:lnTo>
                  <a:lnTo>
                    <a:pt x="5029" y="385"/>
                  </a:lnTo>
                  <a:lnTo>
                    <a:pt x="5039" y="398"/>
                  </a:lnTo>
                  <a:lnTo>
                    <a:pt x="5049" y="410"/>
                  </a:lnTo>
                  <a:lnTo>
                    <a:pt x="5058" y="424"/>
                  </a:lnTo>
                  <a:lnTo>
                    <a:pt x="5067" y="436"/>
                  </a:lnTo>
                  <a:lnTo>
                    <a:pt x="5075" y="450"/>
                  </a:lnTo>
                  <a:lnTo>
                    <a:pt x="5083" y="463"/>
                  </a:lnTo>
                  <a:lnTo>
                    <a:pt x="5090" y="477"/>
                  </a:lnTo>
                  <a:lnTo>
                    <a:pt x="5095" y="492"/>
                  </a:lnTo>
                  <a:lnTo>
                    <a:pt x="5101" y="506"/>
                  </a:lnTo>
                  <a:lnTo>
                    <a:pt x="5107" y="521"/>
                  </a:lnTo>
                  <a:lnTo>
                    <a:pt x="5110" y="536"/>
                  </a:lnTo>
                  <a:lnTo>
                    <a:pt x="5115" y="551"/>
                  </a:lnTo>
                  <a:lnTo>
                    <a:pt x="5117" y="566"/>
                  </a:lnTo>
                  <a:lnTo>
                    <a:pt x="5119" y="582"/>
                  </a:lnTo>
                  <a:lnTo>
                    <a:pt x="5121" y="598"/>
                  </a:lnTo>
                  <a:lnTo>
                    <a:pt x="5121" y="615"/>
                  </a:lnTo>
                  <a:lnTo>
                    <a:pt x="5123" y="632"/>
                  </a:lnTo>
                  <a:lnTo>
                    <a:pt x="5123" y="720"/>
                  </a:lnTo>
                  <a:close/>
                  <a:moveTo>
                    <a:pt x="9606" y="1219"/>
                  </a:moveTo>
                  <a:lnTo>
                    <a:pt x="9605" y="1187"/>
                  </a:lnTo>
                  <a:lnTo>
                    <a:pt x="9603" y="1157"/>
                  </a:lnTo>
                  <a:lnTo>
                    <a:pt x="9599" y="1127"/>
                  </a:lnTo>
                  <a:lnTo>
                    <a:pt x="9594" y="1099"/>
                  </a:lnTo>
                  <a:lnTo>
                    <a:pt x="9588" y="1072"/>
                  </a:lnTo>
                  <a:lnTo>
                    <a:pt x="9580" y="1045"/>
                  </a:lnTo>
                  <a:lnTo>
                    <a:pt x="9571" y="1020"/>
                  </a:lnTo>
                  <a:lnTo>
                    <a:pt x="9561" y="996"/>
                  </a:lnTo>
                  <a:lnTo>
                    <a:pt x="9548" y="972"/>
                  </a:lnTo>
                  <a:lnTo>
                    <a:pt x="9536" y="950"/>
                  </a:lnTo>
                  <a:lnTo>
                    <a:pt x="9521" y="929"/>
                  </a:lnTo>
                  <a:lnTo>
                    <a:pt x="9505" y="909"/>
                  </a:lnTo>
                  <a:lnTo>
                    <a:pt x="9488" y="890"/>
                  </a:lnTo>
                  <a:lnTo>
                    <a:pt x="9470" y="872"/>
                  </a:lnTo>
                  <a:lnTo>
                    <a:pt x="9451" y="855"/>
                  </a:lnTo>
                  <a:lnTo>
                    <a:pt x="9430" y="839"/>
                  </a:lnTo>
                  <a:lnTo>
                    <a:pt x="9408" y="824"/>
                  </a:lnTo>
                  <a:lnTo>
                    <a:pt x="9386" y="811"/>
                  </a:lnTo>
                  <a:lnTo>
                    <a:pt x="9363" y="798"/>
                  </a:lnTo>
                  <a:lnTo>
                    <a:pt x="9339" y="786"/>
                  </a:lnTo>
                  <a:lnTo>
                    <a:pt x="9315" y="775"/>
                  </a:lnTo>
                  <a:lnTo>
                    <a:pt x="9291" y="764"/>
                  </a:lnTo>
                  <a:lnTo>
                    <a:pt x="9266" y="755"/>
                  </a:lnTo>
                  <a:lnTo>
                    <a:pt x="9240" y="747"/>
                  </a:lnTo>
                  <a:lnTo>
                    <a:pt x="9214" y="739"/>
                  </a:lnTo>
                  <a:lnTo>
                    <a:pt x="9186" y="733"/>
                  </a:lnTo>
                  <a:lnTo>
                    <a:pt x="9158" y="727"/>
                  </a:lnTo>
                  <a:lnTo>
                    <a:pt x="9130" y="722"/>
                  </a:lnTo>
                  <a:lnTo>
                    <a:pt x="9100" y="718"/>
                  </a:lnTo>
                  <a:lnTo>
                    <a:pt x="9071" y="715"/>
                  </a:lnTo>
                  <a:lnTo>
                    <a:pt x="9042" y="712"/>
                  </a:lnTo>
                  <a:lnTo>
                    <a:pt x="9010" y="711"/>
                  </a:lnTo>
                  <a:lnTo>
                    <a:pt x="9005" y="711"/>
                  </a:lnTo>
                  <a:lnTo>
                    <a:pt x="8997" y="710"/>
                  </a:lnTo>
                  <a:lnTo>
                    <a:pt x="8985" y="708"/>
                  </a:lnTo>
                  <a:lnTo>
                    <a:pt x="8969" y="704"/>
                  </a:lnTo>
                  <a:lnTo>
                    <a:pt x="8949" y="699"/>
                  </a:lnTo>
                  <a:lnTo>
                    <a:pt x="8925" y="692"/>
                  </a:lnTo>
                  <a:lnTo>
                    <a:pt x="8898" y="684"/>
                  </a:lnTo>
                  <a:lnTo>
                    <a:pt x="8866" y="674"/>
                  </a:lnTo>
                  <a:lnTo>
                    <a:pt x="8852" y="668"/>
                  </a:lnTo>
                  <a:lnTo>
                    <a:pt x="8838" y="661"/>
                  </a:lnTo>
                  <a:lnTo>
                    <a:pt x="8826" y="654"/>
                  </a:lnTo>
                  <a:lnTo>
                    <a:pt x="8813" y="646"/>
                  </a:lnTo>
                  <a:lnTo>
                    <a:pt x="8801" y="637"/>
                  </a:lnTo>
                  <a:lnTo>
                    <a:pt x="8789" y="626"/>
                  </a:lnTo>
                  <a:lnTo>
                    <a:pt x="8779" y="615"/>
                  </a:lnTo>
                  <a:lnTo>
                    <a:pt x="8769" y="604"/>
                  </a:lnTo>
                  <a:lnTo>
                    <a:pt x="8758" y="592"/>
                  </a:lnTo>
                  <a:lnTo>
                    <a:pt x="8749" y="580"/>
                  </a:lnTo>
                  <a:lnTo>
                    <a:pt x="8740" y="566"/>
                  </a:lnTo>
                  <a:lnTo>
                    <a:pt x="8733" y="552"/>
                  </a:lnTo>
                  <a:lnTo>
                    <a:pt x="8728" y="536"/>
                  </a:lnTo>
                  <a:lnTo>
                    <a:pt x="8725" y="520"/>
                  </a:lnTo>
                  <a:lnTo>
                    <a:pt x="8723" y="502"/>
                  </a:lnTo>
                  <a:lnTo>
                    <a:pt x="8721" y="483"/>
                  </a:lnTo>
                  <a:lnTo>
                    <a:pt x="8723" y="466"/>
                  </a:lnTo>
                  <a:lnTo>
                    <a:pt x="8725" y="448"/>
                  </a:lnTo>
                  <a:lnTo>
                    <a:pt x="8730" y="430"/>
                  </a:lnTo>
                  <a:lnTo>
                    <a:pt x="8737" y="410"/>
                  </a:lnTo>
                  <a:lnTo>
                    <a:pt x="8745" y="392"/>
                  </a:lnTo>
                  <a:lnTo>
                    <a:pt x="8756" y="373"/>
                  </a:lnTo>
                  <a:lnTo>
                    <a:pt x="8769" y="355"/>
                  </a:lnTo>
                  <a:lnTo>
                    <a:pt x="8783" y="335"/>
                  </a:lnTo>
                  <a:lnTo>
                    <a:pt x="8792" y="326"/>
                  </a:lnTo>
                  <a:lnTo>
                    <a:pt x="8801" y="316"/>
                  </a:lnTo>
                  <a:lnTo>
                    <a:pt x="8810" y="309"/>
                  </a:lnTo>
                  <a:lnTo>
                    <a:pt x="8821" y="301"/>
                  </a:lnTo>
                  <a:lnTo>
                    <a:pt x="8832" y="294"/>
                  </a:lnTo>
                  <a:lnTo>
                    <a:pt x="8845" y="287"/>
                  </a:lnTo>
                  <a:lnTo>
                    <a:pt x="8857" y="281"/>
                  </a:lnTo>
                  <a:lnTo>
                    <a:pt x="8871" y="276"/>
                  </a:lnTo>
                  <a:lnTo>
                    <a:pt x="8885" y="271"/>
                  </a:lnTo>
                  <a:lnTo>
                    <a:pt x="8901" y="268"/>
                  </a:lnTo>
                  <a:lnTo>
                    <a:pt x="8917" y="263"/>
                  </a:lnTo>
                  <a:lnTo>
                    <a:pt x="8934" y="261"/>
                  </a:lnTo>
                  <a:lnTo>
                    <a:pt x="8952" y="258"/>
                  </a:lnTo>
                  <a:lnTo>
                    <a:pt x="8971" y="257"/>
                  </a:lnTo>
                  <a:lnTo>
                    <a:pt x="8991" y="255"/>
                  </a:lnTo>
                  <a:lnTo>
                    <a:pt x="9011" y="254"/>
                  </a:lnTo>
                  <a:lnTo>
                    <a:pt x="9028" y="254"/>
                  </a:lnTo>
                  <a:lnTo>
                    <a:pt x="9044" y="255"/>
                  </a:lnTo>
                  <a:lnTo>
                    <a:pt x="9061" y="258"/>
                  </a:lnTo>
                  <a:lnTo>
                    <a:pt x="9077" y="261"/>
                  </a:lnTo>
                  <a:lnTo>
                    <a:pt x="9093" y="264"/>
                  </a:lnTo>
                  <a:lnTo>
                    <a:pt x="9108" y="269"/>
                  </a:lnTo>
                  <a:lnTo>
                    <a:pt x="9123" y="273"/>
                  </a:lnTo>
                  <a:lnTo>
                    <a:pt x="9139" y="280"/>
                  </a:lnTo>
                  <a:lnTo>
                    <a:pt x="9154" y="287"/>
                  </a:lnTo>
                  <a:lnTo>
                    <a:pt x="9168" y="294"/>
                  </a:lnTo>
                  <a:lnTo>
                    <a:pt x="9183" y="303"/>
                  </a:lnTo>
                  <a:lnTo>
                    <a:pt x="9197" y="312"/>
                  </a:lnTo>
                  <a:lnTo>
                    <a:pt x="9211" y="322"/>
                  </a:lnTo>
                  <a:lnTo>
                    <a:pt x="9225" y="332"/>
                  </a:lnTo>
                  <a:lnTo>
                    <a:pt x="9240" y="344"/>
                  </a:lnTo>
                  <a:lnTo>
                    <a:pt x="9253" y="356"/>
                  </a:lnTo>
                  <a:lnTo>
                    <a:pt x="9260" y="362"/>
                  </a:lnTo>
                  <a:lnTo>
                    <a:pt x="9267" y="367"/>
                  </a:lnTo>
                  <a:lnTo>
                    <a:pt x="9274" y="372"/>
                  </a:lnTo>
                  <a:lnTo>
                    <a:pt x="9280" y="375"/>
                  </a:lnTo>
                  <a:lnTo>
                    <a:pt x="9287" y="379"/>
                  </a:lnTo>
                  <a:lnTo>
                    <a:pt x="9294" y="381"/>
                  </a:lnTo>
                  <a:lnTo>
                    <a:pt x="9302" y="382"/>
                  </a:lnTo>
                  <a:lnTo>
                    <a:pt x="9309" y="383"/>
                  </a:lnTo>
                  <a:lnTo>
                    <a:pt x="9315" y="384"/>
                  </a:lnTo>
                  <a:lnTo>
                    <a:pt x="9322" y="383"/>
                  </a:lnTo>
                  <a:lnTo>
                    <a:pt x="9330" y="382"/>
                  </a:lnTo>
                  <a:lnTo>
                    <a:pt x="9337" y="381"/>
                  </a:lnTo>
                  <a:lnTo>
                    <a:pt x="9344" y="379"/>
                  </a:lnTo>
                  <a:lnTo>
                    <a:pt x="9352" y="375"/>
                  </a:lnTo>
                  <a:lnTo>
                    <a:pt x="9358" y="372"/>
                  </a:lnTo>
                  <a:lnTo>
                    <a:pt x="9366" y="367"/>
                  </a:lnTo>
                  <a:lnTo>
                    <a:pt x="9452" y="304"/>
                  </a:lnTo>
                  <a:lnTo>
                    <a:pt x="9460" y="298"/>
                  </a:lnTo>
                  <a:lnTo>
                    <a:pt x="9466" y="293"/>
                  </a:lnTo>
                  <a:lnTo>
                    <a:pt x="9472" y="287"/>
                  </a:lnTo>
                  <a:lnTo>
                    <a:pt x="9477" y="280"/>
                  </a:lnTo>
                  <a:lnTo>
                    <a:pt x="9481" y="275"/>
                  </a:lnTo>
                  <a:lnTo>
                    <a:pt x="9484" y="268"/>
                  </a:lnTo>
                  <a:lnTo>
                    <a:pt x="9485" y="261"/>
                  </a:lnTo>
                  <a:lnTo>
                    <a:pt x="9486" y="254"/>
                  </a:lnTo>
                  <a:lnTo>
                    <a:pt x="9487" y="247"/>
                  </a:lnTo>
                  <a:lnTo>
                    <a:pt x="9486" y="241"/>
                  </a:lnTo>
                  <a:lnTo>
                    <a:pt x="9484" y="234"/>
                  </a:lnTo>
                  <a:lnTo>
                    <a:pt x="9482" y="226"/>
                  </a:lnTo>
                  <a:lnTo>
                    <a:pt x="9478" y="219"/>
                  </a:lnTo>
                  <a:lnTo>
                    <a:pt x="9474" y="211"/>
                  </a:lnTo>
                  <a:lnTo>
                    <a:pt x="9469" y="204"/>
                  </a:lnTo>
                  <a:lnTo>
                    <a:pt x="9462" y="197"/>
                  </a:lnTo>
                  <a:lnTo>
                    <a:pt x="9444" y="176"/>
                  </a:lnTo>
                  <a:lnTo>
                    <a:pt x="9424" y="157"/>
                  </a:lnTo>
                  <a:lnTo>
                    <a:pt x="9404" y="138"/>
                  </a:lnTo>
                  <a:lnTo>
                    <a:pt x="9381" y="120"/>
                  </a:lnTo>
                  <a:lnTo>
                    <a:pt x="9358" y="103"/>
                  </a:lnTo>
                  <a:lnTo>
                    <a:pt x="9335" y="86"/>
                  </a:lnTo>
                  <a:lnTo>
                    <a:pt x="9309" y="70"/>
                  </a:lnTo>
                  <a:lnTo>
                    <a:pt x="9283" y="55"/>
                  </a:lnTo>
                  <a:lnTo>
                    <a:pt x="9253" y="43"/>
                  </a:lnTo>
                  <a:lnTo>
                    <a:pt x="9224" y="33"/>
                  </a:lnTo>
                  <a:lnTo>
                    <a:pt x="9192" y="22"/>
                  </a:lnTo>
                  <a:lnTo>
                    <a:pt x="9158" y="16"/>
                  </a:lnTo>
                  <a:lnTo>
                    <a:pt x="9124" y="9"/>
                  </a:lnTo>
                  <a:lnTo>
                    <a:pt x="9088" y="4"/>
                  </a:lnTo>
                  <a:lnTo>
                    <a:pt x="9051" y="1"/>
                  </a:lnTo>
                  <a:lnTo>
                    <a:pt x="9011" y="0"/>
                  </a:lnTo>
                  <a:lnTo>
                    <a:pt x="8977" y="1"/>
                  </a:lnTo>
                  <a:lnTo>
                    <a:pt x="8944" y="3"/>
                  </a:lnTo>
                  <a:lnTo>
                    <a:pt x="8913" y="7"/>
                  </a:lnTo>
                  <a:lnTo>
                    <a:pt x="8882" y="11"/>
                  </a:lnTo>
                  <a:lnTo>
                    <a:pt x="8853" y="17"/>
                  </a:lnTo>
                  <a:lnTo>
                    <a:pt x="8824" y="24"/>
                  </a:lnTo>
                  <a:lnTo>
                    <a:pt x="8796" y="31"/>
                  </a:lnTo>
                  <a:lnTo>
                    <a:pt x="8770" y="40"/>
                  </a:lnTo>
                  <a:lnTo>
                    <a:pt x="8744" y="51"/>
                  </a:lnTo>
                  <a:lnTo>
                    <a:pt x="8720" y="62"/>
                  </a:lnTo>
                  <a:lnTo>
                    <a:pt x="8697" y="74"/>
                  </a:lnTo>
                  <a:lnTo>
                    <a:pt x="8675" y="88"/>
                  </a:lnTo>
                  <a:lnTo>
                    <a:pt x="8654" y="103"/>
                  </a:lnTo>
                  <a:lnTo>
                    <a:pt x="8633" y="119"/>
                  </a:lnTo>
                  <a:lnTo>
                    <a:pt x="8615" y="135"/>
                  </a:lnTo>
                  <a:lnTo>
                    <a:pt x="8597" y="154"/>
                  </a:lnTo>
                  <a:lnTo>
                    <a:pt x="8580" y="173"/>
                  </a:lnTo>
                  <a:lnTo>
                    <a:pt x="8563" y="191"/>
                  </a:lnTo>
                  <a:lnTo>
                    <a:pt x="8548" y="210"/>
                  </a:lnTo>
                  <a:lnTo>
                    <a:pt x="8535" y="231"/>
                  </a:lnTo>
                  <a:lnTo>
                    <a:pt x="8522" y="250"/>
                  </a:lnTo>
                  <a:lnTo>
                    <a:pt x="8511" y="270"/>
                  </a:lnTo>
                  <a:lnTo>
                    <a:pt x="8500" y="290"/>
                  </a:lnTo>
                  <a:lnTo>
                    <a:pt x="8491" y="311"/>
                  </a:lnTo>
                  <a:lnTo>
                    <a:pt x="8483" y="332"/>
                  </a:lnTo>
                  <a:lnTo>
                    <a:pt x="8476" y="353"/>
                  </a:lnTo>
                  <a:lnTo>
                    <a:pt x="8469" y="374"/>
                  </a:lnTo>
                  <a:lnTo>
                    <a:pt x="8465" y="396"/>
                  </a:lnTo>
                  <a:lnTo>
                    <a:pt x="8460" y="418"/>
                  </a:lnTo>
                  <a:lnTo>
                    <a:pt x="8458" y="441"/>
                  </a:lnTo>
                  <a:lnTo>
                    <a:pt x="8456" y="463"/>
                  </a:lnTo>
                  <a:lnTo>
                    <a:pt x="8456" y="486"/>
                  </a:lnTo>
                  <a:lnTo>
                    <a:pt x="8457" y="513"/>
                  </a:lnTo>
                  <a:lnTo>
                    <a:pt x="8459" y="539"/>
                  </a:lnTo>
                  <a:lnTo>
                    <a:pt x="8461" y="564"/>
                  </a:lnTo>
                  <a:lnTo>
                    <a:pt x="8466" y="589"/>
                  </a:lnTo>
                  <a:lnTo>
                    <a:pt x="8471" y="613"/>
                  </a:lnTo>
                  <a:lnTo>
                    <a:pt x="8477" y="637"/>
                  </a:lnTo>
                  <a:lnTo>
                    <a:pt x="8485" y="658"/>
                  </a:lnTo>
                  <a:lnTo>
                    <a:pt x="8493" y="680"/>
                  </a:lnTo>
                  <a:lnTo>
                    <a:pt x="8502" y="701"/>
                  </a:lnTo>
                  <a:lnTo>
                    <a:pt x="8513" y="721"/>
                  </a:lnTo>
                  <a:lnTo>
                    <a:pt x="8525" y="741"/>
                  </a:lnTo>
                  <a:lnTo>
                    <a:pt x="8537" y="759"/>
                  </a:lnTo>
                  <a:lnTo>
                    <a:pt x="8551" y="777"/>
                  </a:lnTo>
                  <a:lnTo>
                    <a:pt x="8565" y="794"/>
                  </a:lnTo>
                  <a:lnTo>
                    <a:pt x="8581" y="810"/>
                  </a:lnTo>
                  <a:lnTo>
                    <a:pt x="8598" y="825"/>
                  </a:lnTo>
                  <a:lnTo>
                    <a:pt x="8616" y="840"/>
                  </a:lnTo>
                  <a:lnTo>
                    <a:pt x="8635" y="854"/>
                  </a:lnTo>
                  <a:lnTo>
                    <a:pt x="8655" y="867"/>
                  </a:lnTo>
                  <a:lnTo>
                    <a:pt x="8676" y="880"/>
                  </a:lnTo>
                  <a:lnTo>
                    <a:pt x="8698" y="892"/>
                  </a:lnTo>
                  <a:lnTo>
                    <a:pt x="8721" y="902"/>
                  </a:lnTo>
                  <a:lnTo>
                    <a:pt x="8745" y="913"/>
                  </a:lnTo>
                  <a:lnTo>
                    <a:pt x="8771" y="923"/>
                  </a:lnTo>
                  <a:lnTo>
                    <a:pt x="8797" y="931"/>
                  </a:lnTo>
                  <a:lnTo>
                    <a:pt x="8824" y="939"/>
                  </a:lnTo>
                  <a:lnTo>
                    <a:pt x="8854" y="946"/>
                  </a:lnTo>
                  <a:lnTo>
                    <a:pt x="8883" y="952"/>
                  </a:lnTo>
                  <a:lnTo>
                    <a:pt x="8914" y="958"/>
                  </a:lnTo>
                  <a:lnTo>
                    <a:pt x="8945" y="963"/>
                  </a:lnTo>
                  <a:lnTo>
                    <a:pt x="8978" y="968"/>
                  </a:lnTo>
                  <a:lnTo>
                    <a:pt x="9012" y="970"/>
                  </a:lnTo>
                  <a:lnTo>
                    <a:pt x="9017" y="970"/>
                  </a:lnTo>
                  <a:lnTo>
                    <a:pt x="9026" y="971"/>
                  </a:lnTo>
                  <a:lnTo>
                    <a:pt x="9039" y="974"/>
                  </a:lnTo>
                  <a:lnTo>
                    <a:pt x="9057" y="976"/>
                  </a:lnTo>
                  <a:lnTo>
                    <a:pt x="9079" y="980"/>
                  </a:lnTo>
                  <a:lnTo>
                    <a:pt x="9105" y="986"/>
                  </a:lnTo>
                  <a:lnTo>
                    <a:pt x="9136" y="992"/>
                  </a:lnTo>
                  <a:lnTo>
                    <a:pt x="9171" y="1000"/>
                  </a:lnTo>
                  <a:lnTo>
                    <a:pt x="9186" y="1005"/>
                  </a:lnTo>
                  <a:lnTo>
                    <a:pt x="9201" y="1012"/>
                  </a:lnTo>
                  <a:lnTo>
                    <a:pt x="9216" y="1019"/>
                  </a:lnTo>
                  <a:lnTo>
                    <a:pt x="9231" y="1028"/>
                  </a:lnTo>
                  <a:lnTo>
                    <a:pt x="9244" y="1038"/>
                  </a:lnTo>
                  <a:lnTo>
                    <a:pt x="9258" y="1048"/>
                  </a:lnTo>
                  <a:lnTo>
                    <a:pt x="9271" y="1061"/>
                  </a:lnTo>
                  <a:lnTo>
                    <a:pt x="9284" y="1073"/>
                  </a:lnTo>
                  <a:lnTo>
                    <a:pt x="9295" y="1088"/>
                  </a:lnTo>
                  <a:lnTo>
                    <a:pt x="9304" y="1104"/>
                  </a:lnTo>
                  <a:lnTo>
                    <a:pt x="9312" y="1119"/>
                  </a:lnTo>
                  <a:lnTo>
                    <a:pt x="9319" y="1138"/>
                  </a:lnTo>
                  <a:lnTo>
                    <a:pt x="9323" y="1157"/>
                  </a:lnTo>
                  <a:lnTo>
                    <a:pt x="9327" y="1177"/>
                  </a:lnTo>
                  <a:lnTo>
                    <a:pt x="9329" y="1198"/>
                  </a:lnTo>
                  <a:lnTo>
                    <a:pt x="9330" y="1220"/>
                  </a:lnTo>
                  <a:lnTo>
                    <a:pt x="9329" y="1234"/>
                  </a:lnTo>
                  <a:lnTo>
                    <a:pt x="9329" y="1247"/>
                  </a:lnTo>
                  <a:lnTo>
                    <a:pt x="9327" y="1260"/>
                  </a:lnTo>
                  <a:lnTo>
                    <a:pt x="9326" y="1273"/>
                  </a:lnTo>
                  <a:lnTo>
                    <a:pt x="9322" y="1286"/>
                  </a:lnTo>
                  <a:lnTo>
                    <a:pt x="9320" y="1298"/>
                  </a:lnTo>
                  <a:lnTo>
                    <a:pt x="9315" y="1311"/>
                  </a:lnTo>
                  <a:lnTo>
                    <a:pt x="9312" y="1323"/>
                  </a:lnTo>
                  <a:lnTo>
                    <a:pt x="9302" y="1347"/>
                  </a:lnTo>
                  <a:lnTo>
                    <a:pt x="9289" y="1371"/>
                  </a:lnTo>
                  <a:lnTo>
                    <a:pt x="9275" y="1394"/>
                  </a:lnTo>
                  <a:lnTo>
                    <a:pt x="9258" y="1416"/>
                  </a:lnTo>
                  <a:lnTo>
                    <a:pt x="9249" y="1427"/>
                  </a:lnTo>
                  <a:lnTo>
                    <a:pt x="9238" y="1437"/>
                  </a:lnTo>
                  <a:lnTo>
                    <a:pt x="9227" y="1447"/>
                  </a:lnTo>
                  <a:lnTo>
                    <a:pt x="9215" y="1457"/>
                  </a:lnTo>
                  <a:lnTo>
                    <a:pt x="9202" y="1464"/>
                  </a:lnTo>
                  <a:lnTo>
                    <a:pt x="9189" y="1472"/>
                  </a:lnTo>
                  <a:lnTo>
                    <a:pt x="9175" y="1479"/>
                  </a:lnTo>
                  <a:lnTo>
                    <a:pt x="9160" y="1486"/>
                  </a:lnTo>
                  <a:lnTo>
                    <a:pt x="9145" y="1492"/>
                  </a:lnTo>
                  <a:lnTo>
                    <a:pt x="9128" y="1496"/>
                  </a:lnTo>
                  <a:lnTo>
                    <a:pt x="9111" y="1501"/>
                  </a:lnTo>
                  <a:lnTo>
                    <a:pt x="9093" y="1504"/>
                  </a:lnTo>
                  <a:lnTo>
                    <a:pt x="9073" y="1506"/>
                  </a:lnTo>
                  <a:lnTo>
                    <a:pt x="9053" y="1509"/>
                  </a:lnTo>
                  <a:lnTo>
                    <a:pt x="9033" y="1511"/>
                  </a:lnTo>
                  <a:lnTo>
                    <a:pt x="9012" y="1511"/>
                  </a:lnTo>
                  <a:lnTo>
                    <a:pt x="8996" y="1511"/>
                  </a:lnTo>
                  <a:lnTo>
                    <a:pt x="8982" y="1510"/>
                  </a:lnTo>
                  <a:lnTo>
                    <a:pt x="8967" y="1509"/>
                  </a:lnTo>
                  <a:lnTo>
                    <a:pt x="8952" y="1506"/>
                  </a:lnTo>
                  <a:lnTo>
                    <a:pt x="8938" y="1504"/>
                  </a:lnTo>
                  <a:lnTo>
                    <a:pt x="8923" y="1501"/>
                  </a:lnTo>
                  <a:lnTo>
                    <a:pt x="8909" y="1497"/>
                  </a:lnTo>
                  <a:lnTo>
                    <a:pt x="8896" y="1493"/>
                  </a:lnTo>
                  <a:lnTo>
                    <a:pt x="8882" y="1488"/>
                  </a:lnTo>
                  <a:lnTo>
                    <a:pt x="8869" y="1483"/>
                  </a:lnTo>
                  <a:lnTo>
                    <a:pt x="8856" y="1477"/>
                  </a:lnTo>
                  <a:lnTo>
                    <a:pt x="8844" y="1470"/>
                  </a:lnTo>
                  <a:lnTo>
                    <a:pt x="8831" y="1462"/>
                  </a:lnTo>
                  <a:lnTo>
                    <a:pt x="8819" y="1455"/>
                  </a:lnTo>
                  <a:lnTo>
                    <a:pt x="8806" y="1446"/>
                  </a:lnTo>
                  <a:lnTo>
                    <a:pt x="8795" y="1437"/>
                  </a:lnTo>
                  <a:lnTo>
                    <a:pt x="8772" y="1420"/>
                  </a:lnTo>
                  <a:lnTo>
                    <a:pt x="8751" y="1402"/>
                  </a:lnTo>
                  <a:lnTo>
                    <a:pt x="8732" y="1384"/>
                  </a:lnTo>
                  <a:lnTo>
                    <a:pt x="8711" y="1365"/>
                  </a:lnTo>
                  <a:lnTo>
                    <a:pt x="8693" y="1346"/>
                  </a:lnTo>
                  <a:lnTo>
                    <a:pt x="8675" y="1326"/>
                  </a:lnTo>
                  <a:lnTo>
                    <a:pt x="8658" y="1307"/>
                  </a:lnTo>
                  <a:lnTo>
                    <a:pt x="8642" y="1287"/>
                  </a:lnTo>
                  <a:lnTo>
                    <a:pt x="8638" y="1280"/>
                  </a:lnTo>
                  <a:lnTo>
                    <a:pt x="8632" y="1274"/>
                  </a:lnTo>
                  <a:lnTo>
                    <a:pt x="8628" y="1269"/>
                  </a:lnTo>
                  <a:lnTo>
                    <a:pt x="8622" y="1264"/>
                  </a:lnTo>
                  <a:lnTo>
                    <a:pt x="8616" y="1260"/>
                  </a:lnTo>
                  <a:lnTo>
                    <a:pt x="8609" y="1256"/>
                  </a:lnTo>
                  <a:lnTo>
                    <a:pt x="8604" y="1254"/>
                  </a:lnTo>
                  <a:lnTo>
                    <a:pt x="8597" y="1252"/>
                  </a:lnTo>
                  <a:lnTo>
                    <a:pt x="8591" y="1252"/>
                  </a:lnTo>
                  <a:lnTo>
                    <a:pt x="8583" y="1251"/>
                  </a:lnTo>
                  <a:lnTo>
                    <a:pt x="8577" y="1252"/>
                  </a:lnTo>
                  <a:lnTo>
                    <a:pt x="8570" y="1253"/>
                  </a:lnTo>
                  <a:lnTo>
                    <a:pt x="8562" y="1255"/>
                  </a:lnTo>
                  <a:lnTo>
                    <a:pt x="8555" y="1257"/>
                  </a:lnTo>
                  <a:lnTo>
                    <a:pt x="8547" y="1261"/>
                  </a:lnTo>
                  <a:lnTo>
                    <a:pt x="8539" y="1265"/>
                  </a:lnTo>
                  <a:lnTo>
                    <a:pt x="8456" y="1325"/>
                  </a:lnTo>
                  <a:lnTo>
                    <a:pt x="8448" y="1331"/>
                  </a:lnTo>
                  <a:lnTo>
                    <a:pt x="8442" y="1338"/>
                  </a:lnTo>
                  <a:lnTo>
                    <a:pt x="8435" y="1345"/>
                  </a:lnTo>
                  <a:lnTo>
                    <a:pt x="8431" y="1350"/>
                  </a:lnTo>
                  <a:lnTo>
                    <a:pt x="8426" y="1357"/>
                  </a:lnTo>
                  <a:lnTo>
                    <a:pt x="8423" y="1364"/>
                  </a:lnTo>
                  <a:lnTo>
                    <a:pt x="8420" y="1372"/>
                  </a:lnTo>
                  <a:lnTo>
                    <a:pt x="8418" y="1378"/>
                  </a:lnTo>
                  <a:lnTo>
                    <a:pt x="8417" y="1385"/>
                  </a:lnTo>
                  <a:lnTo>
                    <a:pt x="8417" y="1392"/>
                  </a:lnTo>
                  <a:lnTo>
                    <a:pt x="8418" y="1400"/>
                  </a:lnTo>
                  <a:lnTo>
                    <a:pt x="8419" y="1407"/>
                  </a:lnTo>
                  <a:lnTo>
                    <a:pt x="8422" y="1415"/>
                  </a:lnTo>
                  <a:lnTo>
                    <a:pt x="8424" y="1423"/>
                  </a:lnTo>
                  <a:lnTo>
                    <a:pt x="8428" y="1429"/>
                  </a:lnTo>
                  <a:lnTo>
                    <a:pt x="8433" y="1437"/>
                  </a:lnTo>
                  <a:lnTo>
                    <a:pt x="8450" y="1466"/>
                  </a:lnTo>
                  <a:lnTo>
                    <a:pt x="8470" y="1493"/>
                  </a:lnTo>
                  <a:lnTo>
                    <a:pt x="8492" y="1520"/>
                  </a:lnTo>
                  <a:lnTo>
                    <a:pt x="8517" y="1547"/>
                  </a:lnTo>
                  <a:lnTo>
                    <a:pt x="8544" y="1574"/>
                  </a:lnTo>
                  <a:lnTo>
                    <a:pt x="8573" y="1601"/>
                  </a:lnTo>
                  <a:lnTo>
                    <a:pt x="8605" y="1627"/>
                  </a:lnTo>
                  <a:lnTo>
                    <a:pt x="8639" y="1653"/>
                  </a:lnTo>
                  <a:lnTo>
                    <a:pt x="8657" y="1667"/>
                  </a:lnTo>
                  <a:lnTo>
                    <a:pt x="8675" y="1679"/>
                  </a:lnTo>
                  <a:lnTo>
                    <a:pt x="8694" y="1691"/>
                  </a:lnTo>
                  <a:lnTo>
                    <a:pt x="8715" y="1702"/>
                  </a:lnTo>
                  <a:lnTo>
                    <a:pt x="8736" y="1711"/>
                  </a:lnTo>
                  <a:lnTo>
                    <a:pt x="8758" y="1721"/>
                  </a:lnTo>
                  <a:lnTo>
                    <a:pt x="8779" y="1729"/>
                  </a:lnTo>
                  <a:lnTo>
                    <a:pt x="8802" y="1737"/>
                  </a:lnTo>
                  <a:lnTo>
                    <a:pt x="8826" y="1744"/>
                  </a:lnTo>
                  <a:lnTo>
                    <a:pt x="8850" y="1749"/>
                  </a:lnTo>
                  <a:lnTo>
                    <a:pt x="8875" y="1755"/>
                  </a:lnTo>
                  <a:lnTo>
                    <a:pt x="8901" y="1760"/>
                  </a:lnTo>
                  <a:lnTo>
                    <a:pt x="8927" y="1763"/>
                  </a:lnTo>
                  <a:lnTo>
                    <a:pt x="8954" y="1766"/>
                  </a:lnTo>
                  <a:lnTo>
                    <a:pt x="8983" y="1768"/>
                  </a:lnTo>
                  <a:lnTo>
                    <a:pt x="9011" y="1770"/>
                  </a:lnTo>
                  <a:lnTo>
                    <a:pt x="9046" y="1769"/>
                  </a:lnTo>
                  <a:lnTo>
                    <a:pt x="9080" y="1766"/>
                  </a:lnTo>
                  <a:lnTo>
                    <a:pt x="9113" y="1763"/>
                  </a:lnTo>
                  <a:lnTo>
                    <a:pt x="9146" y="1757"/>
                  </a:lnTo>
                  <a:lnTo>
                    <a:pt x="9176" y="1752"/>
                  </a:lnTo>
                  <a:lnTo>
                    <a:pt x="9207" y="1745"/>
                  </a:lnTo>
                  <a:lnTo>
                    <a:pt x="9235" y="1737"/>
                  </a:lnTo>
                  <a:lnTo>
                    <a:pt x="9263" y="1727"/>
                  </a:lnTo>
                  <a:lnTo>
                    <a:pt x="9291" y="1717"/>
                  </a:lnTo>
                  <a:lnTo>
                    <a:pt x="9317" y="1704"/>
                  </a:lnTo>
                  <a:lnTo>
                    <a:pt x="9341" y="1692"/>
                  </a:lnTo>
                  <a:lnTo>
                    <a:pt x="9365" y="1677"/>
                  </a:lnTo>
                  <a:lnTo>
                    <a:pt x="9388" y="1662"/>
                  </a:lnTo>
                  <a:lnTo>
                    <a:pt x="9410" y="1645"/>
                  </a:lnTo>
                  <a:lnTo>
                    <a:pt x="9431" y="1627"/>
                  </a:lnTo>
                  <a:lnTo>
                    <a:pt x="9451" y="1608"/>
                  </a:lnTo>
                  <a:lnTo>
                    <a:pt x="9469" y="1589"/>
                  </a:lnTo>
                  <a:lnTo>
                    <a:pt x="9487" y="1568"/>
                  </a:lnTo>
                  <a:lnTo>
                    <a:pt x="9504" y="1548"/>
                  </a:lnTo>
                  <a:lnTo>
                    <a:pt x="9519" y="1527"/>
                  </a:lnTo>
                  <a:lnTo>
                    <a:pt x="9533" y="1504"/>
                  </a:lnTo>
                  <a:lnTo>
                    <a:pt x="9546" y="1481"/>
                  </a:lnTo>
                  <a:lnTo>
                    <a:pt x="9558" y="1458"/>
                  </a:lnTo>
                  <a:lnTo>
                    <a:pt x="9568" y="1434"/>
                  </a:lnTo>
                  <a:lnTo>
                    <a:pt x="9577" y="1409"/>
                  </a:lnTo>
                  <a:lnTo>
                    <a:pt x="9585" y="1384"/>
                  </a:lnTo>
                  <a:lnTo>
                    <a:pt x="9591" y="1358"/>
                  </a:lnTo>
                  <a:lnTo>
                    <a:pt x="9597" y="1332"/>
                  </a:lnTo>
                  <a:lnTo>
                    <a:pt x="9601" y="1305"/>
                  </a:lnTo>
                  <a:lnTo>
                    <a:pt x="9604" y="1277"/>
                  </a:lnTo>
                  <a:lnTo>
                    <a:pt x="9606" y="1248"/>
                  </a:lnTo>
                  <a:lnTo>
                    <a:pt x="9606" y="1219"/>
                  </a:lnTo>
                  <a:close/>
                  <a:moveTo>
                    <a:pt x="13851" y="596"/>
                  </a:moveTo>
                  <a:lnTo>
                    <a:pt x="13850" y="565"/>
                  </a:lnTo>
                  <a:lnTo>
                    <a:pt x="13848" y="536"/>
                  </a:lnTo>
                  <a:lnTo>
                    <a:pt x="13844" y="506"/>
                  </a:lnTo>
                  <a:lnTo>
                    <a:pt x="13840" y="477"/>
                  </a:lnTo>
                  <a:lnTo>
                    <a:pt x="13834" y="449"/>
                  </a:lnTo>
                  <a:lnTo>
                    <a:pt x="13826" y="422"/>
                  </a:lnTo>
                  <a:lnTo>
                    <a:pt x="13818" y="394"/>
                  </a:lnTo>
                  <a:lnTo>
                    <a:pt x="13809" y="368"/>
                  </a:lnTo>
                  <a:lnTo>
                    <a:pt x="13798" y="342"/>
                  </a:lnTo>
                  <a:lnTo>
                    <a:pt x="13787" y="316"/>
                  </a:lnTo>
                  <a:lnTo>
                    <a:pt x="13773" y="293"/>
                  </a:lnTo>
                  <a:lnTo>
                    <a:pt x="13758" y="268"/>
                  </a:lnTo>
                  <a:lnTo>
                    <a:pt x="13742" y="244"/>
                  </a:lnTo>
                  <a:lnTo>
                    <a:pt x="13727" y="221"/>
                  </a:lnTo>
                  <a:lnTo>
                    <a:pt x="13709" y="199"/>
                  </a:lnTo>
                  <a:lnTo>
                    <a:pt x="13689" y="177"/>
                  </a:lnTo>
                  <a:lnTo>
                    <a:pt x="13669" y="156"/>
                  </a:lnTo>
                  <a:lnTo>
                    <a:pt x="13647" y="137"/>
                  </a:lnTo>
                  <a:lnTo>
                    <a:pt x="13626" y="119"/>
                  </a:lnTo>
                  <a:lnTo>
                    <a:pt x="13602" y="100"/>
                  </a:lnTo>
                  <a:lnTo>
                    <a:pt x="13578" y="86"/>
                  </a:lnTo>
                  <a:lnTo>
                    <a:pt x="13554" y="71"/>
                  </a:lnTo>
                  <a:lnTo>
                    <a:pt x="13529" y="57"/>
                  </a:lnTo>
                  <a:lnTo>
                    <a:pt x="13501" y="46"/>
                  </a:lnTo>
                  <a:lnTo>
                    <a:pt x="13474" y="36"/>
                  </a:lnTo>
                  <a:lnTo>
                    <a:pt x="13446" y="27"/>
                  </a:lnTo>
                  <a:lnTo>
                    <a:pt x="13417" y="19"/>
                  </a:lnTo>
                  <a:lnTo>
                    <a:pt x="13386" y="12"/>
                  </a:lnTo>
                  <a:lnTo>
                    <a:pt x="13354" y="7"/>
                  </a:lnTo>
                  <a:lnTo>
                    <a:pt x="13323" y="3"/>
                  </a:lnTo>
                  <a:lnTo>
                    <a:pt x="13290" y="1"/>
                  </a:lnTo>
                  <a:lnTo>
                    <a:pt x="13256" y="0"/>
                  </a:lnTo>
                  <a:lnTo>
                    <a:pt x="13223" y="1"/>
                  </a:lnTo>
                  <a:lnTo>
                    <a:pt x="13191" y="3"/>
                  </a:lnTo>
                  <a:lnTo>
                    <a:pt x="13160" y="7"/>
                  </a:lnTo>
                  <a:lnTo>
                    <a:pt x="13129" y="12"/>
                  </a:lnTo>
                  <a:lnTo>
                    <a:pt x="13100" y="19"/>
                  </a:lnTo>
                  <a:lnTo>
                    <a:pt x="13070" y="27"/>
                  </a:lnTo>
                  <a:lnTo>
                    <a:pt x="13043" y="36"/>
                  </a:lnTo>
                  <a:lnTo>
                    <a:pt x="13015" y="46"/>
                  </a:lnTo>
                  <a:lnTo>
                    <a:pt x="12989" y="57"/>
                  </a:lnTo>
                  <a:lnTo>
                    <a:pt x="12963" y="71"/>
                  </a:lnTo>
                  <a:lnTo>
                    <a:pt x="12938" y="86"/>
                  </a:lnTo>
                  <a:lnTo>
                    <a:pt x="12914" y="100"/>
                  </a:lnTo>
                  <a:lnTo>
                    <a:pt x="12892" y="119"/>
                  </a:lnTo>
                  <a:lnTo>
                    <a:pt x="12869" y="137"/>
                  </a:lnTo>
                  <a:lnTo>
                    <a:pt x="12848" y="156"/>
                  </a:lnTo>
                  <a:lnTo>
                    <a:pt x="12826" y="177"/>
                  </a:lnTo>
                  <a:lnTo>
                    <a:pt x="12807" y="199"/>
                  </a:lnTo>
                  <a:lnTo>
                    <a:pt x="12788" y="221"/>
                  </a:lnTo>
                  <a:lnTo>
                    <a:pt x="12769" y="244"/>
                  </a:lnTo>
                  <a:lnTo>
                    <a:pt x="12754" y="268"/>
                  </a:lnTo>
                  <a:lnTo>
                    <a:pt x="12739" y="293"/>
                  </a:lnTo>
                  <a:lnTo>
                    <a:pt x="12725" y="316"/>
                  </a:lnTo>
                  <a:lnTo>
                    <a:pt x="12713" y="342"/>
                  </a:lnTo>
                  <a:lnTo>
                    <a:pt x="12702" y="368"/>
                  </a:lnTo>
                  <a:lnTo>
                    <a:pt x="12693" y="394"/>
                  </a:lnTo>
                  <a:lnTo>
                    <a:pt x="12684" y="422"/>
                  </a:lnTo>
                  <a:lnTo>
                    <a:pt x="12677" y="449"/>
                  </a:lnTo>
                  <a:lnTo>
                    <a:pt x="12671" y="477"/>
                  </a:lnTo>
                  <a:lnTo>
                    <a:pt x="12667" y="506"/>
                  </a:lnTo>
                  <a:lnTo>
                    <a:pt x="12663" y="536"/>
                  </a:lnTo>
                  <a:lnTo>
                    <a:pt x="12661" y="565"/>
                  </a:lnTo>
                  <a:lnTo>
                    <a:pt x="12661" y="596"/>
                  </a:lnTo>
                  <a:lnTo>
                    <a:pt x="12661" y="1654"/>
                  </a:lnTo>
                  <a:lnTo>
                    <a:pt x="12661" y="1663"/>
                  </a:lnTo>
                  <a:lnTo>
                    <a:pt x="12662" y="1673"/>
                  </a:lnTo>
                  <a:lnTo>
                    <a:pt x="12663" y="1682"/>
                  </a:lnTo>
                  <a:lnTo>
                    <a:pt x="12665" y="1688"/>
                  </a:lnTo>
                  <a:lnTo>
                    <a:pt x="12668" y="1696"/>
                  </a:lnTo>
                  <a:lnTo>
                    <a:pt x="12671" y="1702"/>
                  </a:lnTo>
                  <a:lnTo>
                    <a:pt x="12676" y="1709"/>
                  </a:lnTo>
                  <a:lnTo>
                    <a:pt x="12680" y="1713"/>
                  </a:lnTo>
                  <a:lnTo>
                    <a:pt x="12686" y="1718"/>
                  </a:lnTo>
                  <a:lnTo>
                    <a:pt x="12691" y="1722"/>
                  </a:lnTo>
                  <a:lnTo>
                    <a:pt x="12698" y="1726"/>
                  </a:lnTo>
                  <a:lnTo>
                    <a:pt x="12705" y="1728"/>
                  </a:lnTo>
                  <a:lnTo>
                    <a:pt x="12713" y="1730"/>
                  </a:lnTo>
                  <a:lnTo>
                    <a:pt x="12721" y="1732"/>
                  </a:lnTo>
                  <a:lnTo>
                    <a:pt x="12730" y="1732"/>
                  </a:lnTo>
                  <a:lnTo>
                    <a:pt x="12739" y="1734"/>
                  </a:lnTo>
                  <a:lnTo>
                    <a:pt x="12858" y="1734"/>
                  </a:lnTo>
                  <a:lnTo>
                    <a:pt x="12868" y="1732"/>
                  </a:lnTo>
                  <a:lnTo>
                    <a:pt x="12877" y="1732"/>
                  </a:lnTo>
                  <a:lnTo>
                    <a:pt x="12885" y="1730"/>
                  </a:lnTo>
                  <a:lnTo>
                    <a:pt x="12893" y="1728"/>
                  </a:lnTo>
                  <a:lnTo>
                    <a:pt x="12900" y="1726"/>
                  </a:lnTo>
                  <a:lnTo>
                    <a:pt x="12906" y="1722"/>
                  </a:lnTo>
                  <a:lnTo>
                    <a:pt x="12912" y="1718"/>
                  </a:lnTo>
                  <a:lnTo>
                    <a:pt x="12918" y="1713"/>
                  </a:lnTo>
                  <a:lnTo>
                    <a:pt x="12922" y="1709"/>
                  </a:lnTo>
                  <a:lnTo>
                    <a:pt x="12926" y="1702"/>
                  </a:lnTo>
                  <a:lnTo>
                    <a:pt x="12929" y="1696"/>
                  </a:lnTo>
                  <a:lnTo>
                    <a:pt x="12932" y="1688"/>
                  </a:lnTo>
                  <a:lnTo>
                    <a:pt x="12935" y="1682"/>
                  </a:lnTo>
                  <a:lnTo>
                    <a:pt x="12936" y="1673"/>
                  </a:lnTo>
                  <a:lnTo>
                    <a:pt x="12937" y="1663"/>
                  </a:lnTo>
                  <a:lnTo>
                    <a:pt x="12937" y="1654"/>
                  </a:lnTo>
                  <a:lnTo>
                    <a:pt x="12937" y="1087"/>
                  </a:lnTo>
                  <a:lnTo>
                    <a:pt x="12937" y="1076"/>
                  </a:lnTo>
                  <a:lnTo>
                    <a:pt x="12938" y="1067"/>
                  </a:lnTo>
                  <a:lnTo>
                    <a:pt x="12940" y="1058"/>
                  </a:lnTo>
                  <a:lnTo>
                    <a:pt x="12943" y="1050"/>
                  </a:lnTo>
                  <a:lnTo>
                    <a:pt x="12945" y="1044"/>
                  </a:lnTo>
                  <a:lnTo>
                    <a:pt x="12948" y="1037"/>
                  </a:lnTo>
                  <a:lnTo>
                    <a:pt x="12953" y="1031"/>
                  </a:lnTo>
                  <a:lnTo>
                    <a:pt x="12957" y="1026"/>
                  </a:lnTo>
                  <a:lnTo>
                    <a:pt x="12962" y="1021"/>
                  </a:lnTo>
                  <a:lnTo>
                    <a:pt x="12969" y="1017"/>
                  </a:lnTo>
                  <a:lnTo>
                    <a:pt x="12974" y="1013"/>
                  </a:lnTo>
                  <a:lnTo>
                    <a:pt x="12982" y="1010"/>
                  </a:lnTo>
                  <a:lnTo>
                    <a:pt x="12990" y="1008"/>
                  </a:lnTo>
                  <a:lnTo>
                    <a:pt x="12998" y="1006"/>
                  </a:lnTo>
                  <a:lnTo>
                    <a:pt x="13007" y="1005"/>
                  </a:lnTo>
                  <a:lnTo>
                    <a:pt x="13016" y="1005"/>
                  </a:lnTo>
                  <a:lnTo>
                    <a:pt x="13495" y="1005"/>
                  </a:lnTo>
                  <a:lnTo>
                    <a:pt x="13505" y="1005"/>
                  </a:lnTo>
                  <a:lnTo>
                    <a:pt x="13514" y="1006"/>
                  </a:lnTo>
                  <a:lnTo>
                    <a:pt x="13522" y="1008"/>
                  </a:lnTo>
                  <a:lnTo>
                    <a:pt x="13530" y="1010"/>
                  </a:lnTo>
                  <a:lnTo>
                    <a:pt x="13537" y="1013"/>
                  </a:lnTo>
                  <a:lnTo>
                    <a:pt x="13543" y="1017"/>
                  </a:lnTo>
                  <a:lnTo>
                    <a:pt x="13549" y="1021"/>
                  </a:lnTo>
                  <a:lnTo>
                    <a:pt x="13555" y="1026"/>
                  </a:lnTo>
                  <a:lnTo>
                    <a:pt x="13559" y="1031"/>
                  </a:lnTo>
                  <a:lnTo>
                    <a:pt x="13564" y="1037"/>
                  </a:lnTo>
                  <a:lnTo>
                    <a:pt x="13567" y="1044"/>
                  </a:lnTo>
                  <a:lnTo>
                    <a:pt x="13569" y="1050"/>
                  </a:lnTo>
                  <a:lnTo>
                    <a:pt x="13572" y="1058"/>
                  </a:lnTo>
                  <a:lnTo>
                    <a:pt x="13574" y="1067"/>
                  </a:lnTo>
                  <a:lnTo>
                    <a:pt x="13574" y="1076"/>
                  </a:lnTo>
                  <a:lnTo>
                    <a:pt x="13575" y="1087"/>
                  </a:lnTo>
                  <a:lnTo>
                    <a:pt x="13575" y="1654"/>
                  </a:lnTo>
                  <a:lnTo>
                    <a:pt x="13575" y="1663"/>
                  </a:lnTo>
                  <a:lnTo>
                    <a:pt x="13576" y="1673"/>
                  </a:lnTo>
                  <a:lnTo>
                    <a:pt x="13577" y="1682"/>
                  </a:lnTo>
                  <a:lnTo>
                    <a:pt x="13580" y="1688"/>
                  </a:lnTo>
                  <a:lnTo>
                    <a:pt x="13582" y="1696"/>
                  </a:lnTo>
                  <a:lnTo>
                    <a:pt x="13585" y="1702"/>
                  </a:lnTo>
                  <a:lnTo>
                    <a:pt x="13590" y="1709"/>
                  </a:lnTo>
                  <a:lnTo>
                    <a:pt x="13594" y="1713"/>
                  </a:lnTo>
                  <a:lnTo>
                    <a:pt x="13600" y="1718"/>
                  </a:lnTo>
                  <a:lnTo>
                    <a:pt x="13606" y="1722"/>
                  </a:lnTo>
                  <a:lnTo>
                    <a:pt x="13612" y="1726"/>
                  </a:lnTo>
                  <a:lnTo>
                    <a:pt x="13619" y="1728"/>
                  </a:lnTo>
                  <a:lnTo>
                    <a:pt x="13627" y="1730"/>
                  </a:lnTo>
                  <a:lnTo>
                    <a:pt x="13635" y="1732"/>
                  </a:lnTo>
                  <a:lnTo>
                    <a:pt x="13644" y="1732"/>
                  </a:lnTo>
                  <a:lnTo>
                    <a:pt x="13653" y="1734"/>
                  </a:lnTo>
                  <a:lnTo>
                    <a:pt x="13772" y="1734"/>
                  </a:lnTo>
                  <a:lnTo>
                    <a:pt x="13782" y="1732"/>
                  </a:lnTo>
                  <a:lnTo>
                    <a:pt x="13791" y="1732"/>
                  </a:lnTo>
                  <a:lnTo>
                    <a:pt x="13799" y="1730"/>
                  </a:lnTo>
                  <a:lnTo>
                    <a:pt x="13807" y="1728"/>
                  </a:lnTo>
                  <a:lnTo>
                    <a:pt x="13814" y="1726"/>
                  </a:lnTo>
                  <a:lnTo>
                    <a:pt x="13821" y="1722"/>
                  </a:lnTo>
                  <a:lnTo>
                    <a:pt x="13826" y="1718"/>
                  </a:lnTo>
                  <a:lnTo>
                    <a:pt x="13832" y="1713"/>
                  </a:lnTo>
                  <a:lnTo>
                    <a:pt x="13836" y="1709"/>
                  </a:lnTo>
                  <a:lnTo>
                    <a:pt x="13840" y="1702"/>
                  </a:lnTo>
                  <a:lnTo>
                    <a:pt x="13843" y="1696"/>
                  </a:lnTo>
                  <a:lnTo>
                    <a:pt x="13847" y="1688"/>
                  </a:lnTo>
                  <a:lnTo>
                    <a:pt x="13849" y="1682"/>
                  </a:lnTo>
                  <a:lnTo>
                    <a:pt x="13850" y="1673"/>
                  </a:lnTo>
                  <a:lnTo>
                    <a:pt x="13851" y="1663"/>
                  </a:lnTo>
                  <a:lnTo>
                    <a:pt x="13851" y="1654"/>
                  </a:lnTo>
                  <a:lnTo>
                    <a:pt x="13851" y="596"/>
                  </a:lnTo>
                  <a:close/>
                  <a:moveTo>
                    <a:pt x="13575" y="684"/>
                  </a:moveTo>
                  <a:lnTo>
                    <a:pt x="13574" y="693"/>
                  </a:lnTo>
                  <a:lnTo>
                    <a:pt x="13574" y="703"/>
                  </a:lnTo>
                  <a:lnTo>
                    <a:pt x="13572" y="711"/>
                  </a:lnTo>
                  <a:lnTo>
                    <a:pt x="13569" y="719"/>
                  </a:lnTo>
                  <a:lnTo>
                    <a:pt x="13567" y="726"/>
                  </a:lnTo>
                  <a:lnTo>
                    <a:pt x="13564" y="733"/>
                  </a:lnTo>
                  <a:lnTo>
                    <a:pt x="13559" y="739"/>
                  </a:lnTo>
                  <a:lnTo>
                    <a:pt x="13555" y="744"/>
                  </a:lnTo>
                  <a:lnTo>
                    <a:pt x="13549" y="750"/>
                  </a:lnTo>
                  <a:lnTo>
                    <a:pt x="13543" y="753"/>
                  </a:lnTo>
                  <a:lnTo>
                    <a:pt x="13537" y="756"/>
                  </a:lnTo>
                  <a:lnTo>
                    <a:pt x="13530" y="760"/>
                  </a:lnTo>
                  <a:lnTo>
                    <a:pt x="13522" y="762"/>
                  </a:lnTo>
                  <a:lnTo>
                    <a:pt x="13514" y="763"/>
                  </a:lnTo>
                  <a:lnTo>
                    <a:pt x="13505" y="764"/>
                  </a:lnTo>
                  <a:lnTo>
                    <a:pt x="13495" y="764"/>
                  </a:lnTo>
                  <a:lnTo>
                    <a:pt x="13016" y="764"/>
                  </a:lnTo>
                  <a:lnTo>
                    <a:pt x="13007" y="764"/>
                  </a:lnTo>
                  <a:lnTo>
                    <a:pt x="12998" y="763"/>
                  </a:lnTo>
                  <a:lnTo>
                    <a:pt x="12990" y="762"/>
                  </a:lnTo>
                  <a:lnTo>
                    <a:pt x="12982" y="760"/>
                  </a:lnTo>
                  <a:lnTo>
                    <a:pt x="12974" y="756"/>
                  </a:lnTo>
                  <a:lnTo>
                    <a:pt x="12969" y="753"/>
                  </a:lnTo>
                  <a:lnTo>
                    <a:pt x="12962" y="750"/>
                  </a:lnTo>
                  <a:lnTo>
                    <a:pt x="12957" y="744"/>
                  </a:lnTo>
                  <a:lnTo>
                    <a:pt x="12953" y="739"/>
                  </a:lnTo>
                  <a:lnTo>
                    <a:pt x="12948" y="733"/>
                  </a:lnTo>
                  <a:lnTo>
                    <a:pt x="12945" y="726"/>
                  </a:lnTo>
                  <a:lnTo>
                    <a:pt x="12943" y="719"/>
                  </a:lnTo>
                  <a:lnTo>
                    <a:pt x="12940" y="711"/>
                  </a:lnTo>
                  <a:lnTo>
                    <a:pt x="12938" y="703"/>
                  </a:lnTo>
                  <a:lnTo>
                    <a:pt x="12937" y="693"/>
                  </a:lnTo>
                  <a:lnTo>
                    <a:pt x="12937" y="684"/>
                  </a:lnTo>
                  <a:lnTo>
                    <a:pt x="12937" y="595"/>
                  </a:lnTo>
                  <a:lnTo>
                    <a:pt x="12937" y="579"/>
                  </a:lnTo>
                  <a:lnTo>
                    <a:pt x="12938" y="562"/>
                  </a:lnTo>
                  <a:lnTo>
                    <a:pt x="12940" y="546"/>
                  </a:lnTo>
                  <a:lnTo>
                    <a:pt x="12943" y="530"/>
                  </a:lnTo>
                  <a:lnTo>
                    <a:pt x="12945" y="514"/>
                  </a:lnTo>
                  <a:lnTo>
                    <a:pt x="12949" y="499"/>
                  </a:lnTo>
                  <a:lnTo>
                    <a:pt x="12953" y="484"/>
                  </a:lnTo>
                  <a:lnTo>
                    <a:pt x="12958" y="469"/>
                  </a:lnTo>
                  <a:lnTo>
                    <a:pt x="12963" y="454"/>
                  </a:lnTo>
                  <a:lnTo>
                    <a:pt x="12970" y="441"/>
                  </a:lnTo>
                  <a:lnTo>
                    <a:pt x="12977" y="426"/>
                  </a:lnTo>
                  <a:lnTo>
                    <a:pt x="12984" y="413"/>
                  </a:lnTo>
                  <a:lnTo>
                    <a:pt x="12992" y="400"/>
                  </a:lnTo>
                  <a:lnTo>
                    <a:pt x="13001" y="387"/>
                  </a:lnTo>
                  <a:lnTo>
                    <a:pt x="13010" y="374"/>
                  </a:lnTo>
                  <a:lnTo>
                    <a:pt x="13021" y="362"/>
                  </a:lnTo>
                  <a:lnTo>
                    <a:pt x="13031" y="349"/>
                  </a:lnTo>
                  <a:lnTo>
                    <a:pt x="13042" y="338"/>
                  </a:lnTo>
                  <a:lnTo>
                    <a:pt x="13053" y="328"/>
                  </a:lnTo>
                  <a:lnTo>
                    <a:pt x="13066" y="318"/>
                  </a:lnTo>
                  <a:lnTo>
                    <a:pt x="13079" y="309"/>
                  </a:lnTo>
                  <a:lnTo>
                    <a:pt x="13092" y="299"/>
                  </a:lnTo>
                  <a:lnTo>
                    <a:pt x="13107" y="293"/>
                  </a:lnTo>
                  <a:lnTo>
                    <a:pt x="13121" y="286"/>
                  </a:lnTo>
                  <a:lnTo>
                    <a:pt x="13136" y="279"/>
                  </a:lnTo>
                  <a:lnTo>
                    <a:pt x="13152" y="275"/>
                  </a:lnTo>
                  <a:lnTo>
                    <a:pt x="13168" y="270"/>
                  </a:lnTo>
                  <a:lnTo>
                    <a:pt x="13184" y="266"/>
                  </a:lnTo>
                  <a:lnTo>
                    <a:pt x="13202" y="262"/>
                  </a:lnTo>
                  <a:lnTo>
                    <a:pt x="13219" y="260"/>
                  </a:lnTo>
                  <a:lnTo>
                    <a:pt x="13237" y="259"/>
                  </a:lnTo>
                  <a:lnTo>
                    <a:pt x="13256" y="258"/>
                  </a:lnTo>
                  <a:lnTo>
                    <a:pt x="13274" y="259"/>
                  </a:lnTo>
                  <a:lnTo>
                    <a:pt x="13293" y="260"/>
                  </a:lnTo>
                  <a:lnTo>
                    <a:pt x="13310" y="262"/>
                  </a:lnTo>
                  <a:lnTo>
                    <a:pt x="13327" y="266"/>
                  </a:lnTo>
                  <a:lnTo>
                    <a:pt x="13344" y="270"/>
                  </a:lnTo>
                  <a:lnTo>
                    <a:pt x="13360" y="275"/>
                  </a:lnTo>
                  <a:lnTo>
                    <a:pt x="13376" y="279"/>
                  </a:lnTo>
                  <a:lnTo>
                    <a:pt x="13391" y="286"/>
                  </a:lnTo>
                  <a:lnTo>
                    <a:pt x="13405" y="293"/>
                  </a:lnTo>
                  <a:lnTo>
                    <a:pt x="13419" y="299"/>
                  </a:lnTo>
                  <a:lnTo>
                    <a:pt x="13432" y="309"/>
                  </a:lnTo>
                  <a:lnTo>
                    <a:pt x="13445" y="318"/>
                  </a:lnTo>
                  <a:lnTo>
                    <a:pt x="13457" y="328"/>
                  </a:lnTo>
                  <a:lnTo>
                    <a:pt x="13470" y="338"/>
                  </a:lnTo>
                  <a:lnTo>
                    <a:pt x="13481" y="349"/>
                  </a:lnTo>
                  <a:lnTo>
                    <a:pt x="13491" y="362"/>
                  </a:lnTo>
                  <a:lnTo>
                    <a:pt x="13501" y="374"/>
                  </a:lnTo>
                  <a:lnTo>
                    <a:pt x="13511" y="387"/>
                  </a:lnTo>
                  <a:lnTo>
                    <a:pt x="13520" y="400"/>
                  </a:lnTo>
                  <a:lnTo>
                    <a:pt x="13528" y="413"/>
                  </a:lnTo>
                  <a:lnTo>
                    <a:pt x="13535" y="426"/>
                  </a:lnTo>
                  <a:lnTo>
                    <a:pt x="13542" y="441"/>
                  </a:lnTo>
                  <a:lnTo>
                    <a:pt x="13548" y="454"/>
                  </a:lnTo>
                  <a:lnTo>
                    <a:pt x="13554" y="469"/>
                  </a:lnTo>
                  <a:lnTo>
                    <a:pt x="13559" y="484"/>
                  </a:lnTo>
                  <a:lnTo>
                    <a:pt x="13563" y="499"/>
                  </a:lnTo>
                  <a:lnTo>
                    <a:pt x="13566" y="514"/>
                  </a:lnTo>
                  <a:lnTo>
                    <a:pt x="13569" y="530"/>
                  </a:lnTo>
                  <a:lnTo>
                    <a:pt x="13572" y="546"/>
                  </a:lnTo>
                  <a:lnTo>
                    <a:pt x="13573" y="562"/>
                  </a:lnTo>
                  <a:lnTo>
                    <a:pt x="13574" y="579"/>
                  </a:lnTo>
                  <a:lnTo>
                    <a:pt x="13575" y="595"/>
                  </a:lnTo>
                  <a:lnTo>
                    <a:pt x="13575" y="684"/>
                  </a:lnTo>
                  <a:close/>
                  <a:moveTo>
                    <a:pt x="18096" y="1340"/>
                  </a:moveTo>
                  <a:lnTo>
                    <a:pt x="18095" y="1299"/>
                  </a:lnTo>
                  <a:lnTo>
                    <a:pt x="18093" y="1261"/>
                  </a:lnTo>
                  <a:lnTo>
                    <a:pt x="18089" y="1224"/>
                  </a:lnTo>
                  <a:lnTo>
                    <a:pt x="18084" y="1190"/>
                  </a:lnTo>
                  <a:lnTo>
                    <a:pt x="18077" y="1157"/>
                  </a:lnTo>
                  <a:lnTo>
                    <a:pt x="18069" y="1126"/>
                  </a:lnTo>
                  <a:lnTo>
                    <a:pt x="18059" y="1098"/>
                  </a:lnTo>
                  <a:lnTo>
                    <a:pt x="18047" y="1072"/>
                  </a:lnTo>
                  <a:lnTo>
                    <a:pt x="18034" y="1048"/>
                  </a:lnTo>
                  <a:lnTo>
                    <a:pt x="18020" y="1027"/>
                  </a:lnTo>
                  <a:lnTo>
                    <a:pt x="18007" y="1008"/>
                  </a:lnTo>
                  <a:lnTo>
                    <a:pt x="17992" y="988"/>
                  </a:lnTo>
                  <a:lnTo>
                    <a:pt x="17977" y="971"/>
                  </a:lnTo>
                  <a:lnTo>
                    <a:pt x="17961" y="957"/>
                  </a:lnTo>
                  <a:lnTo>
                    <a:pt x="17944" y="942"/>
                  </a:lnTo>
                  <a:lnTo>
                    <a:pt x="17929" y="929"/>
                  </a:lnTo>
                  <a:lnTo>
                    <a:pt x="17918" y="919"/>
                  </a:lnTo>
                  <a:lnTo>
                    <a:pt x="17912" y="910"/>
                  </a:lnTo>
                  <a:lnTo>
                    <a:pt x="17909" y="905"/>
                  </a:lnTo>
                  <a:lnTo>
                    <a:pt x="17907" y="900"/>
                  </a:lnTo>
                  <a:lnTo>
                    <a:pt x="17906" y="896"/>
                  </a:lnTo>
                  <a:lnTo>
                    <a:pt x="17906" y="890"/>
                  </a:lnTo>
                  <a:lnTo>
                    <a:pt x="17906" y="885"/>
                  </a:lnTo>
                  <a:lnTo>
                    <a:pt x="17907" y="881"/>
                  </a:lnTo>
                  <a:lnTo>
                    <a:pt x="17909" y="876"/>
                  </a:lnTo>
                  <a:lnTo>
                    <a:pt x="17912" y="872"/>
                  </a:lnTo>
                  <a:lnTo>
                    <a:pt x="17918" y="862"/>
                  </a:lnTo>
                  <a:lnTo>
                    <a:pt x="17929" y="853"/>
                  </a:lnTo>
                  <a:lnTo>
                    <a:pt x="17940" y="846"/>
                  </a:lnTo>
                  <a:lnTo>
                    <a:pt x="17951" y="837"/>
                  </a:lnTo>
                  <a:lnTo>
                    <a:pt x="17964" y="825"/>
                  </a:lnTo>
                  <a:lnTo>
                    <a:pt x="17976" y="814"/>
                  </a:lnTo>
                  <a:lnTo>
                    <a:pt x="17990" y="799"/>
                  </a:lnTo>
                  <a:lnTo>
                    <a:pt x="18003" y="785"/>
                  </a:lnTo>
                  <a:lnTo>
                    <a:pt x="18017" y="768"/>
                  </a:lnTo>
                  <a:lnTo>
                    <a:pt x="18032" y="750"/>
                  </a:lnTo>
                  <a:lnTo>
                    <a:pt x="18039" y="739"/>
                  </a:lnTo>
                  <a:lnTo>
                    <a:pt x="18046" y="729"/>
                  </a:lnTo>
                  <a:lnTo>
                    <a:pt x="18053" y="718"/>
                  </a:lnTo>
                  <a:lnTo>
                    <a:pt x="18059" y="707"/>
                  </a:lnTo>
                  <a:lnTo>
                    <a:pt x="18064" y="694"/>
                  </a:lnTo>
                  <a:lnTo>
                    <a:pt x="18069" y="681"/>
                  </a:lnTo>
                  <a:lnTo>
                    <a:pt x="18075" y="668"/>
                  </a:lnTo>
                  <a:lnTo>
                    <a:pt x="18078" y="654"/>
                  </a:lnTo>
                  <a:lnTo>
                    <a:pt x="18086" y="624"/>
                  </a:lnTo>
                  <a:lnTo>
                    <a:pt x="18090" y="592"/>
                  </a:lnTo>
                  <a:lnTo>
                    <a:pt x="18094" y="557"/>
                  </a:lnTo>
                  <a:lnTo>
                    <a:pt x="18096" y="521"/>
                  </a:lnTo>
                  <a:lnTo>
                    <a:pt x="18095" y="491"/>
                  </a:lnTo>
                  <a:lnTo>
                    <a:pt x="18093" y="460"/>
                  </a:lnTo>
                  <a:lnTo>
                    <a:pt x="18089" y="432"/>
                  </a:lnTo>
                  <a:lnTo>
                    <a:pt x="18085" y="404"/>
                  </a:lnTo>
                  <a:lnTo>
                    <a:pt x="18078" y="376"/>
                  </a:lnTo>
                  <a:lnTo>
                    <a:pt x="18071" y="350"/>
                  </a:lnTo>
                  <a:lnTo>
                    <a:pt x="18062" y="324"/>
                  </a:lnTo>
                  <a:lnTo>
                    <a:pt x="18053" y="301"/>
                  </a:lnTo>
                  <a:lnTo>
                    <a:pt x="18042" y="277"/>
                  </a:lnTo>
                  <a:lnTo>
                    <a:pt x="18029" y="254"/>
                  </a:lnTo>
                  <a:lnTo>
                    <a:pt x="18016" y="232"/>
                  </a:lnTo>
                  <a:lnTo>
                    <a:pt x="18002" y="211"/>
                  </a:lnTo>
                  <a:lnTo>
                    <a:pt x="17985" y="191"/>
                  </a:lnTo>
                  <a:lnTo>
                    <a:pt x="17968" y="172"/>
                  </a:lnTo>
                  <a:lnTo>
                    <a:pt x="17950" y="154"/>
                  </a:lnTo>
                  <a:lnTo>
                    <a:pt x="17931" y="137"/>
                  </a:lnTo>
                  <a:lnTo>
                    <a:pt x="17909" y="120"/>
                  </a:lnTo>
                  <a:lnTo>
                    <a:pt x="17887" y="104"/>
                  </a:lnTo>
                  <a:lnTo>
                    <a:pt x="17863" y="90"/>
                  </a:lnTo>
                  <a:lnTo>
                    <a:pt x="17839" y="77"/>
                  </a:lnTo>
                  <a:lnTo>
                    <a:pt x="17815" y="64"/>
                  </a:lnTo>
                  <a:lnTo>
                    <a:pt x="17789" y="53"/>
                  </a:lnTo>
                  <a:lnTo>
                    <a:pt x="17765" y="43"/>
                  </a:lnTo>
                  <a:lnTo>
                    <a:pt x="17737" y="34"/>
                  </a:lnTo>
                  <a:lnTo>
                    <a:pt x="17710" y="26"/>
                  </a:lnTo>
                  <a:lnTo>
                    <a:pt x="17683" y="19"/>
                  </a:lnTo>
                  <a:lnTo>
                    <a:pt x="17654" y="13"/>
                  </a:lnTo>
                  <a:lnTo>
                    <a:pt x="17624" y="8"/>
                  </a:lnTo>
                  <a:lnTo>
                    <a:pt x="17595" y="4"/>
                  </a:lnTo>
                  <a:lnTo>
                    <a:pt x="17564" y="2"/>
                  </a:lnTo>
                  <a:lnTo>
                    <a:pt x="17533" y="0"/>
                  </a:lnTo>
                  <a:lnTo>
                    <a:pt x="17501" y="0"/>
                  </a:lnTo>
                  <a:lnTo>
                    <a:pt x="17468" y="1"/>
                  </a:lnTo>
                  <a:lnTo>
                    <a:pt x="17435" y="3"/>
                  </a:lnTo>
                  <a:lnTo>
                    <a:pt x="17405" y="7"/>
                  </a:lnTo>
                  <a:lnTo>
                    <a:pt x="17374" y="12"/>
                  </a:lnTo>
                  <a:lnTo>
                    <a:pt x="17345" y="19"/>
                  </a:lnTo>
                  <a:lnTo>
                    <a:pt x="17315" y="27"/>
                  </a:lnTo>
                  <a:lnTo>
                    <a:pt x="17287" y="36"/>
                  </a:lnTo>
                  <a:lnTo>
                    <a:pt x="17260" y="46"/>
                  </a:lnTo>
                  <a:lnTo>
                    <a:pt x="17234" y="57"/>
                  </a:lnTo>
                  <a:lnTo>
                    <a:pt x="17208" y="71"/>
                  </a:lnTo>
                  <a:lnTo>
                    <a:pt x="17183" y="86"/>
                  </a:lnTo>
                  <a:lnTo>
                    <a:pt x="17159" y="100"/>
                  </a:lnTo>
                  <a:lnTo>
                    <a:pt x="17137" y="119"/>
                  </a:lnTo>
                  <a:lnTo>
                    <a:pt x="17114" y="137"/>
                  </a:lnTo>
                  <a:lnTo>
                    <a:pt x="17092" y="156"/>
                  </a:lnTo>
                  <a:lnTo>
                    <a:pt x="17071" y="177"/>
                  </a:lnTo>
                  <a:lnTo>
                    <a:pt x="17051" y="199"/>
                  </a:lnTo>
                  <a:lnTo>
                    <a:pt x="17033" y="221"/>
                  </a:lnTo>
                  <a:lnTo>
                    <a:pt x="17014" y="244"/>
                  </a:lnTo>
                  <a:lnTo>
                    <a:pt x="16999" y="268"/>
                  </a:lnTo>
                  <a:lnTo>
                    <a:pt x="16984" y="293"/>
                  </a:lnTo>
                  <a:lnTo>
                    <a:pt x="16970" y="316"/>
                  </a:lnTo>
                  <a:lnTo>
                    <a:pt x="16958" y="342"/>
                  </a:lnTo>
                  <a:lnTo>
                    <a:pt x="16947" y="368"/>
                  </a:lnTo>
                  <a:lnTo>
                    <a:pt x="16937" y="394"/>
                  </a:lnTo>
                  <a:lnTo>
                    <a:pt x="16928" y="422"/>
                  </a:lnTo>
                  <a:lnTo>
                    <a:pt x="16922" y="449"/>
                  </a:lnTo>
                  <a:lnTo>
                    <a:pt x="16916" y="477"/>
                  </a:lnTo>
                  <a:lnTo>
                    <a:pt x="16911" y="506"/>
                  </a:lnTo>
                  <a:lnTo>
                    <a:pt x="16908" y="536"/>
                  </a:lnTo>
                  <a:lnTo>
                    <a:pt x="16906" y="565"/>
                  </a:lnTo>
                  <a:lnTo>
                    <a:pt x="16906" y="596"/>
                  </a:lnTo>
                  <a:lnTo>
                    <a:pt x="16906" y="1654"/>
                  </a:lnTo>
                  <a:lnTo>
                    <a:pt x="16906" y="1663"/>
                  </a:lnTo>
                  <a:lnTo>
                    <a:pt x="16907" y="1673"/>
                  </a:lnTo>
                  <a:lnTo>
                    <a:pt x="16908" y="1682"/>
                  </a:lnTo>
                  <a:lnTo>
                    <a:pt x="16910" y="1688"/>
                  </a:lnTo>
                  <a:lnTo>
                    <a:pt x="16913" y="1696"/>
                  </a:lnTo>
                  <a:lnTo>
                    <a:pt x="16916" y="1702"/>
                  </a:lnTo>
                  <a:lnTo>
                    <a:pt x="16921" y="1709"/>
                  </a:lnTo>
                  <a:lnTo>
                    <a:pt x="16925" y="1713"/>
                  </a:lnTo>
                  <a:lnTo>
                    <a:pt x="16931" y="1718"/>
                  </a:lnTo>
                  <a:lnTo>
                    <a:pt x="16936" y="1722"/>
                  </a:lnTo>
                  <a:lnTo>
                    <a:pt x="16942" y="1726"/>
                  </a:lnTo>
                  <a:lnTo>
                    <a:pt x="16950" y="1728"/>
                  </a:lnTo>
                  <a:lnTo>
                    <a:pt x="16958" y="1730"/>
                  </a:lnTo>
                  <a:lnTo>
                    <a:pt x="16966" y="1732"/>
                  </a:lnTo>
                  <a:lnTo>
                    <a:pt x="16975" y="1732"/>
                  </a:lnTo>
                  <a:lnTo>
                    <a:pt x="16984" y="1734"/>
                  </a:lnTo>
                  <a:lnTo>
                    <a:pt x="17103" y="1734"/>
                  </a:lnTo>
                  <a:lnTo>
                    <a:pt x="17113" y="1732"/>
                  </a:lnTo>
                  <a:lnTo>
                    <a:pt x="17122" y="1732"/>
                  </a:lnTo>
                  <a:lnTo>
                    <a:pt x="17130" y="1730"/>
                  </a:lnTo>
                  <a:lnTo>
                    <a:pt x="17138" y="1728"/>
                  </a:lnTo>
                  <a:lnTo>
                    <a:pt x="17145" y="1726"/>
                  </a:lnTo>
                  <a:lnTo>
                    <a:pt x="17151" y="1722"/>
                  </a:lnTo>
                  <a:lnTo>
                    <a:pt x="17157" y="1718"/>
                  </a:lnTo>
                  <a:lnTo>
                    <a:pt x="17163" y="1713"/>
                  </a:lnTo>
                  <a:lnTo>
                    <a:pt x="17167" y="1709"/>
                  </a:lnTo>
                  <a:lnTo>
                    <a:pt x="17171" y="1702"/>
                  </a:lnTo>
                  <a:lnTo>
                    <a:pt x="17174" y="1696"/>
                  </a:lnTo>
                  <a:lnTo>
                    <a:pt x="17177" y="1688"/>
                  </a:lnTo>
                  <a:lnTo>
                    <a:pt x="17180" y="1682"/>
                  </a:lnTo>
                  <a:lnTo>
                    <a:pt x="17181" y="1673"/>
                  </a:lnTo>
                  <a:lnTo>
                    <a:pt x="17182" y="1663"/>
                  </a:lnTo>
                  <a:lnTo>
                    <a:pt x="17182" y="1654"/>
                  </a:lnTo>
                  <a:lnTo>
                    <a:pt x="17182" y="1087"/>
                  </a:lnTo>
                  <a:lnTo>
                    <a:pt x="17182" y="1076"/>
                  </a:lnTo>
                  <a:lnTo>
                    <a:pt x="17183" y="1067"/>
                  </a:lnTo>
                  <a:lnTo>
                    <a:pt x="17185" y="1058"/>
                  </a:lnTo>
                  <a:lnTo>
                    <a:pt x="17186" y="1050"/>
                  </a:lnTo>
                  <a:lnTo>
                    <a:pt x="17190" y="1044"/>
                  </a:lnTo>
                  <a:lnTo>
                    <a:pt x="17193" y="1037"/>
                  </a:lnTo>
                  <a:lnTo>
                    <a:pt x="17198" y="1031"/>
                  </a:lnTo>
                  <a:lnTo>
                    <a:pt x="17202" y="1026"/>
                  </a:lnTo>
                  <a:lnTo>
                    <a:pt x="17207" y="1021"/>
                  </a:lnTo>
                  <a:lnTo>
                    <a:pt x="17214" y="1017"/>
                  </a:lnTo>
                  <a:lnTo>
                    <a:pt x="17219" y="1013"/>
                  </a:lnTo>
                  <a:lnTo>
                    <a:pt x="17227" y="1010"/>
                  </a:lnTo>
                  <a:lnTo>
                    <a:pt x="17234" y="1008"/>
                  </a:lnTo>
                  <a:lnTo>
                    <a:pt x="17243" y="1006"/>
                  </a:lnTo>
                  <a:lnTo>
                    <a:pt x="17252" y="1005"/>
                  </a:lnTo>
                  <a:lnTo>
                    <a:pt x="17261" y="1005"/>
                  </a:lnTo>
                  <a:lnTo>
                    <a:pt x="17501" y="1005"/>
                  </a:lnTo>
                  <a:lnTo>
                    <a:pt x="17519" y="1006"/>
                  </a:lnTo>
                  <a:lnTo>
                    <a:pt x="17537" y="1008"/>
                  </a:lnTo>
                  <a:lnTo>
                    <a:pt x="17555" y="1010"/>
                  </a:lnTo>
                  <a:lnTo>
                    <a:pt x="17572" y="1013"/>
                  </a:lnTo>
                  <a:lnTo>
                    <a:pt x="17589" y="1017"/>
                  </a:lnTo>
                  <a:lnTo>
                    <a:pt x="17605" y="1021"/>
                  </a:lnTo>
                  <a:lnTo>
                    <a:pt x="17621" y="1027"/>
                  </a:lnTo>
                  <a:lnTo>
                    <a:pt x="17636" y="1032"/>
                  </a:lnTo>
                  <a:lnTo>
                    <a:pt x="17650" y="1039"/>
                  </a:lnTo>
                  <a:lnTo>
                    <a:pt x="17664" y="1047"/>
                  </a:lnTo>
                  <a:lnTo>
                    <a:pt x="17677" y="1055"/>
                  </a:lnTo>
                  <a:lnTo>
                    <a:pt x="17690" y="1064"/>
                  </a:lnTo>
                  <a:lnTo>
                    <a:pt x="17702" y="1074"/>
                  </a:lnTo>
                  <a:lnTo>
                    <a:pt x="17715" y="1084"/>
                  </a:lnTo>
                  <a:lnTo>
                    <a:pt x="17726" y="1096"/>
                  </a:lnTo>
                  <a:lnTo>
                    <a:pt x="17736" y="1108"/>
                  </a:lnTo>
                  <a:lnTo>
                    <a:pt x="17746" y="1121"/>
                  </a:lnTo>
                  <a:lnTo>
                    <a:pt x="17755" y="1133"/>
                  </a:lnTo>
                  <a:lnTo>
                    <a:pt x="17765" y="1147"/>
                  </a:lnTo>
                  <a:lnTo>
                    <a:pt x="17772" y="1159"/>
                  </a:lnTo>
                  <a:lnTo>
                    <a:pt x="17780" y="1173"/>
                  </a:lnTo>
                  <a:lnTo>
                    <a:pt x="17787" y="1187"/>
                  </a:lnTo>
                  <a:lnTo>
                    <a:pt x="17793" y="1201"/>
                  </a:lnTo>
                  <a:lnTo>
                    <a:pt x="17798" y="1216"/>
                  </a:lnTo>
                  <a:lnTo>
                    <a:pt x="17803" y="1230"/>
                  </a:lnTo>
                  <a:lnTo>
                    <a:pt x="17807" y="1245"/>
                  </a:lnTo>
                  <a:lnTo>
                    <a:pt x="17811" y="1261"/>
                  </a:lnTo>
                  <a:lnTo>
                    <a:pt x="17814" y="1276"/>
                  </a:lnTo>
                  <a:lnTo>
                    <a:pt x="17817" y="1291"/>
                  </a:lnTo>
                  <a:lnTo>
                    <a:pt x="17818" y="1307"/>
                  </a:lnTo>
                  <a:lnTo>
                    <a:pt x="17819" y="1324"/>
                  </a:lnTo>
                  <a:lnTo>
                    <a:pt x="17820" y="1340"/>
                  </a:lnTo>
                  <a:lnTo>
                    <a:pt x="17820" y="1654"/>
                  </a:lnTo>
                  <a:lnTo>
                    <a:pt x="17820" y="1663"/>
                  </a:lnTo>
                  <a:lnTo>
                    <a:pt x="17821" y="1673"/>
                  </a:lnTo>
                  <a:lnTo>
                    <a:pt x="17822" y="1682"/>
                  </a:lnTo>
                  <a:lnTo>
                    <a:pt x="17824" y="1688"/>
                  </a:lnTo>
                  <a:lnTo>
                    <a:pt x="17827" y="1696"/>
                  </a:lnTo>
                  <a:lnTo>
                    <a:pt x="17830" y="1702"/>
                  </a:lnTo>
                  <a:lnTo>
                    <a:pt x="17835" y="1709"/>
                  </a:lnTo>
                  <a:lnTo>
                    <a:pt x="17839" y="1713"/>
                  </a:lnTo>
                  <a:lnTo>
                    <a:pt x="17845" y="1718"/>
                  </a:lnTo>
                  <a:lnTo>
                    <a:pt x="17850" y="1722"/>
                  </a:lnTo>
                  <a:lnTo>
                    <a:pt x="17856" y="1726"/>
                  </a:lnTo>
                  <a:lnTo>
                    <a:pt x="17864" y="1728"/>
                  </a:lnTo>
                  <a:lnTo>
                    <a:pt x="17872" y="1730"/>
                  </a:lnTo>
                  <a:lnTo>
                    <a:pt x="17880" y="1732"/>
                  </a:lnTo>
                  <a:lnTo>
                    <a:pt x="17889" y="1732"/>
                  </a:lnTo>
                  <a:lnTo>
                    <a:pt x="17898" y="1734"/>
                  </a:lnTo>
                  <a:lnTo>
                    <a:pt x="18017" y="1734"/>
                  </a:lnTo>
                  <a:lnTo>
                    <a:pt x="18027" y="1732"/>
                  </a:lnTo>
                  <a:lnTo>
                    <a:pt x="18036" y="1732"/>
                  </a:lnTo>
                  <a:lnTo>
                    <a:pt x="18044" y="1730"/>
                  </a:lnTo>
                  <a:lnTo>
                    <a:pt x="18052" y="1728"/>
                  </a:lnTo>
                  <a:lnTo>
                    <a:pt x="18059" y="1726"/>
                  </a:lnTo>
                  <a:lnTo>
                    <a:pt x="18065" y="1722"/>
                  </a:lnTo>
                  <a:lnTo>
                    <a:pt x="18071" y="1718"/>
                  </a:lnTo>
                  <a:lnTo>
                    <a:pt x="18077" y="1713"/>
                  </a:lnTo>
                  <a:lnTo>
                    <a:pt x="18081" y="1709"/>
                  </a:lnTo>
                  <a:lnTo>
                    <a:pt x="18085" y="1702"/>
                  </a:lnTo>
                  <a:lnTo>
                    <a:pt x="18088" y="1696"/>
                  </a:lnTo>
                  <a:lnTo>
                    <a:pt x="18091" y="1688"/>
                  </a:lnTo>
                  <a:lnTo>
                    <a:pt x="18094" y="1682"/>
                  </a:lnTo>
                  <a:lnTo>
                    <a:pt x="18095" y="1673"/>
                  </a:lnTo>
                  <a:lnTo>
                    <a:pt x="18096" y="1663"/>
                  </a:lnTo>
                  <a:lnTo>
                    <a:pt x="18096" y="1654"/>
                  </a:lnTo>
                  <a:lnTo>
                    <a:pt x="18096" y="1340"/>
                  </a:lnTo>
                  <a:close/>
                  <a:moveTo>
                    <a:pt x="17820" y="520"/>
                  </a:moveTo>
                  <a:lnTo>
                    <a:pt x="17818" y="539"/>
                  </a:lnTo>
                  <a:lnTo>
                    <a:pt x="17815" y="556"/>
                  </a:lnTo>
                  <a:lnTo>
                    <a:pt x="17813" y="573"/>
                  </a:lnTo>
                  <a:lnTo>
                    <a:pt x="17809" y="590"/>
                  </a:lnTo>
                  <a:lnTo>
                    <a:pt x="17804" y="605"/>
                  </a:lnTo>
                  <a:lnTo>
                    <a:pt x="17798" y="620"/>
                  </a:lnTo>
                  <a:lnTo>
                    <a:pt x="17793" y="633"/>
                  </a:lnTo>
                  <a:lnTo>
                    <a:pt x="17785" y="646"/>
                  </a:lnTo>
                  <a:lnTo>
                    <a:pt x="17777" y="658"/>
                  </a:lnTo>
                  <a:lnTo>
                    <a:pt x="17768" y="668"/>
                  </a:lnTo>
                  <a:lnTo>
                    <a:pt x="17759" y="678"/>
                  </a:lnTo>
                  <a:lnTo>
                    <a:pt x="17748" y="689"/>
                  </a:lnTo>
                  <a:lnTo>
                    <a:pt x="17736" y="696"/>
                  </a:lnTo>
                  <a:lnTo>
                    <a:pt x="17724" y="704"/>
                  </a:lnTo>
                  <a:lnTo>
                    <a:pt x="17711" y="711"/>
                  </a:lnTo>
                  <a:lnTo>
                    <a:pt x="17697" y="718"/>
                  </a:lnTo>
                  <a:lnTo>
                    <a:pt x="17669" y="729"/>
                  </a:lnTo>
                  <a:lnTo>
                    <a:pt x="17642" y="739"/>
                  </a:lnTo>
                  <a:lnTo>
                    <a:pt x="17616" y="749"/>
                  </a:lnTo>
                  <a:lnTo>
                    <a:pt x="17591" y="755"/>
                  </a:lnTo>
                  <a:lnTo>
                    <a:pt x="17568" y="760"/>
                  </a:lnTo>
                  <a:lnTo>
                    <a:pt x="17544" y="763"/>
                  </a:lnTo>
                  <a:lnTo>
                    <a:pt x="17522" y="764"/>
                  </a:lnTo>
                  <a:lnTo>
                    <a:pt x="17501" y="764"/>
                  </a:lnTo>
                  <a:lnTo>
                    <a:pt x="17261" y="764"/>
                  </a:lnTo>
                  <a:lnTo>
                    <a:pt x="17252" y="764"/>
                  </a:lnTo>
                  <a:lnTo>
                    <a:pt x="17243" y="763"/>
                  </a:lnTo>
                  <a:lnTo>
                    <a:pt x="17234" y="762"/>
                  </a:lnTo>
                  <a:lnTo>
                    <a:pt x="17227" y="760"/>
                  </a:lnTo>
                  <a:lnTo>
                    <a:pt x="17219" y="756"/>
                  </a:lnTo>
                  <a:lnTo>
                    <a:pt x="17214" y="753"/>
                  </a:lnTo>
                  <a:lnTo>
                    <a:pt x="17207" y="750"/>
                  </a:lnTo>
                  <a:lnTo>
                    <a:pt x="17202" y="744"/>
                  </a:lnTo>
                  <a:lnTo>
                    <a:pt x="17198" y="739"/>
                  </a:lnTo>
                  <a:lnTo>
                    <a:pt x="17193" y="733"/>
                  </a:lnTo>
                  <a:lnTo>
                    <a:pt x="17190" y="726"/>
                  </a:lnTo>
                  <a:lnTo>
                    <a:pt x="17186" y="719"/>
                  </a:lnTo>
                  <a:lnTo>
                    <a:pt x="17185" y="711"/>
                  </a:lnTo>
                  <a:lnTo>
                    <a:pt x="17183" y="703"/>
                  </a:lnTo>
                  <a:lnTo>
                    <a:pt x="17182" y="693"/>
                  </a:lnTo>
                  <a:lnTo>
                    <a:pt x="17182" y="684"/>
                  </a:lnTo>
                  <a:lnTo>
                    <a:pt x="17182" y="595"/>
                  </a:lnTo>
                  <a:lnTo>
                    <a:pt x="17182" y="579"/>
                  </a:lnTo>
                  <a:lnTo>
                    <a:pt x="17183" y="562"/>
                  </a:lnTo>
                  <a:lnTo>
                    <a:pt x="17185" y="546"/>
                  </a:lnTo>
                  <a:lnTo>
                    <a:pt x="17188" y="530"/>
                  </a:lnTo>
                  <a:lnTo>
                    <a:pt x="17190" y="514"/>
                  </a:lnTo>
                  <a:lnTo>
                    <a:pt x="17193" y="499"/>
                  </a:lnTo>
                  <a:lnTo>
                    <a:pt x="17198" y="484"/>
                  </a:lnTo>
                  <a:lnTo>
                    <a:pt x="17203" y="469"/>
                  </a:lnTo>
                  <a:lnTo>
                    <a:pt x="17208" y="454"/>
                  </a:lnTo>
                  <a:lnTo>
                    <a:pt x="17215" y="441"/>
                  </a:lnTo>
                  <a:lnTo>
                    <a:pt x="17221" y="426"/>
                  </a:lnTo>
                  <a:lnTo>
                    <a:pt x="17229" y="413"/>
                  </a:lnTo>
                  <a:lnTo>
                    <a:pt x="17237" y="400"/>
                  </a:lnTo>
                  <a:lnTo>
                    <a:pt x="17245" y="387"/>
                  </a:lnTo>
                  <a:lnTo>
                    <a:pt x="17255" y="374"/>
                  </a:lnTo>
                  <a:lnTo>
                    <a:pt x="17266" y="362"/>
                  </a:lnTo>
                  <a:lnTo>
                    <a:pt x="17276" y="349"/>
                  </a:lnTo>
                  <a:lnTo>
                    <a:pt x="17287" y="338"/>
                  </a:lnTo>
                  <a:lnTo>
                    <a:pt x="17298" y="328"/>
                  </a:lnTo>
                  <a:lnTo>
                    <a:pt x="17311" y="318"/>
                  </a:lnTo>
                  <a:lnTo>
                    <a:pt x="17324" y="309"/>
                  </a:lnTo>
                  <a:lnTo>
                    <a:pt x="17337" y="299"/>
                  </a:lnTo>
                  <a:lnTo>
                    <a:pt x="17352" y="293"/>
                  </a:lnTo>
                  <a:lnTo>
                    <a:pt x="17365" y="286"/>
                  </a:lnTo>
                  <a:lnTo>
                    <a:pt x="17381" y="279"/>
                  </a:lnTo>
                  <a:lnTo>
                    <a:pt x="17396" y="275"/>
                  </a:lnTo>
                  <a:lnTo>
                    <a:pt x="17413" y="270"/>
                  </a:lnTo>
                  <a:lnTo>
                    <a:pt x="17428" y="266"/>
                  </a:lnTo>
                  <a:lnTo>
                    <a:pt x="17447" y="262"/>
                  </a:lnTo>
                  <a:lnTo>
                    <a:pt x="17464" y="260"/>
                  </a:lnTo>
                  <a:lnTo>
                    <a:pt x="17482" y="259"/>
                  </a:lnTo>
                  <a:lnTo>
                    <a:pt x="17501" y="258"/>
                  </a:lnTo>
                  <a:lnTo>
                    <a:pt x="17534" y="259"/>
                  </a:lnTo>
                  <a:lnTo>
                    <a:pt x="17565" y="262"/>
                  </a:lnTo>
                  <a:lnTo>
                    <a:pt x="17595" y="267"/>
                  </a:lnTo>
                  <a:lnTo>
                    <a:pt x="17624" y="273"/>
                  </a:lnTo>
                  <a:lnTo>
                    <a:pt x="17638" y="278"/>
                  </a:lnTo>
                  <a:lnTo>
                    <a:pt x="17651" y="283"/>
                  </a:lnTo>
                  <a:lnTo>
                    <a:pt x="17665" y="287"/>
                  </a:lnTo>
                  <a:lnTo>
                    <a:pt x="17677" y="293"/>
                  </a:lnTo>
                  <a:lnTo>
                    <a:pt x="17690" y="299"/>
                  </a:lnTo>
                  <a:lnTo>
                    <a:pt x="17702" y="306"/>
                  </a:lnTo>
                  <a:lnTo>
                    <a:pt x="17714" y="313"/>
                  </a:lnTo>
                  <a:lnTo>
                    <a:pt x="17726" y="321"/>
                  </a:lnTo>
                  <a:lnTo>
                    <a:pt x="17736" y="329"/>
                  </a:lnTo>
                  <a:lnTo>
                    <a:pt x="17746" y="338"/>
                  </a:lnTo>
                  <a:lnTo>
                    <a:pt x="17757" y="348"/>
                  </a:lnTo>
                  <a:lnTo>
                    <a:pt x="17766" y="358"/>
                  </a:lnTo>
                  <a:lnTo>
                    <a:pt x="17774" y="368"/>
                  </a:lnTo>
                  <a:lnTo>
                    <a:pt x="17781" y="380"/>
                  </a:lnTo>
                  <a:lnTo>
                    <a:pt x="17788" y="391"/>
                  </a:lnTo>
                  <a:lnTo>
                    <a:pt x="17794" y="404"/>
                  </a:lnTo>
                  <a:lnTo>
                    <a:pt x="17800" y="416"/>
                  </a:lnTo>
                  <a:lnTo>
                    <a:pt x="17804" y="430"/>
                  </a:lnTo>
                  <a:lnTo>
                    <a:pt x="17809" y="443"/>
                  </a:lnTo>
                  <a:lnTo>
                    <a:pt x="17812" y="458"/>
                  </a:lnTo>
                  <a:lnTo>
                    <a:pt x="17815" y="473"/>
                  </a:lnTo>
                  <a:lnTo>
                    <a:pt x="17818" y="488"/>
                  </a:lnTo>
                  <a:lnTo>
                    <a:pt x="17819" y="504"/>
                  </a:lnTo>
                  <a:lnTo>
                    <a:pt x="17820" y="52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0" y="0"/>
              <a:ext cx="2208192" cy="884244"/>
            </a:xfrm>
            <a:custGeom>
              <a:pathLst>
                <a:path extrusionOk="0" h="7235" w="18094">
                  <a:moveTo>
                    <a:pt x="7164" y="0"/>
                  </a:moveTo>
                  <a:lnTo>
                    <a:pt x="6784" y="36"/>
                  </a:lnTo>
                  <a:lnTo>
                    <a:pt x="6410" y="79"/>
                  </a:lnTo>
                  <a:lnTo>
                    <a:pt x="6044" y="128"/>
                  </a:lnTo>
                  <a:lnTo>
                    <a:pt x="5683" y="183"/>
                  </a:lnTo>
                  <a:lnTo>
                    <a:pt x="5331" y="244"/>
                  </a:lnTo>
                  <a:lnTo>
                    <a:pt x="4986" y="311"/>
                  </a:lnTo>
                  <a:lnTo>
                    <a:pt x="4650" y="383"/>
                  </a:lnTo>
                  <a:lnTo>
                    <a:pt x="4322" y="460"/>
                  </a:lnTo>
                  <a:lnTo>
                    <a:pt x="4003" y="544"/>
                  </a:lnTo>
                  <a:lnTo>
                    <a:pt x="3693" y="632"/>
                  </a:lnTo>
                  <a:lnTo>
                    <a:pt x="3392" y="726"/>
                  </a:lnTo>
                  <a:lnTo>
                    <a:pt x="3102" y="825"/>
                  </a:lnTo>
                  <a:lnTo>
                    <a:pt x="2823" y="927"/>
                  </a:lnTo>
                  <a:lnTo>
                    <a:pt x="2554" y="1035"/>
                  </a:lnTo>
                  <a:lnTo>
                    <a:pt x="2297" y="1147"/>
                  </a:lnTo>
                  <a:lnTo>
                    <a:pt x="2050" y="1263"/>
                  </a:lnTo>
                  <a:lnTo>
                    <a:pt x="1816" y="1383"/>
                  </a:lnTo>
                  <a:lnTo>
                    <a:pt x="1594" y="1508"/>
                  </a:lnTo>
                  <a:lnTo>
                    <a:pt x="1386" y="1635"/>
                  </a:lnTo>
                  <a:lnTo>
                    <a:pt x="1190" y="1768"/>
                  </a:lnTo>
                  <a:lnTo>
                    <a:pt x="1007" y="1903"/>
                  </a:lnTo>
                  <a:lnTo>
                    <a:pt x="838" y="2041"/>
                  </a:lnTo>
                  <a:lnTo>
                    <a:pt x="684" y="2183"/>
                  </a:lnTo>
                  <a:lnTo>
                    <a:pt x="545" y="2329"/>
                  </a:lnTo>
                  <a:lnTo>
                    <a:pt x="421" y="2476"/>
                  </a:lnTo>
                  <a:lnTo>
                    <a:pt x="311" y="2626"/>
                  </a:lnTo>
                  <a:lnTo>
                    <a:pt x="217" y="2779"/>
                  </a:lnTo>
                  <a:lnTo>
                    <a:pt x="140" y="2935"/>
                  </a:lnTo>
                  <a:lnTo>
                    <a:pt x="79" y="3092"/>
                  </a:lnTo>
                  <a:lnTo>
                    <a:pt x="35" y="3252"/>
                  </a:lnTo>
                  <a:lnTo>
                    <a:pt x="9" y="3413"/>
                  </a:lnTo>
                  <a:lnTo>
                    <a:pt x="0" y="3577"/>
                  </a:lnTo>
                  <a:lnTo>
                    <a:pt x="11" y="3765"/>
                  </a:lnTo>
                  <a:lnTo>
                    <a:pt x="46" y="3951"/>
                  </a:lnTo>
                  <a:lnTo>
                    <a:pt x="104" y="4133"/>
                  </a:lnTo>
                  <a:lnTo>
                    <a:pt x="184" y="4313"/>
                  </a:lnTo>
                  <a:lnTo>
                    <a:pt x="285" y="4490"/>
                  </a:lnTo>
                  <a:lnTo>
                    <a:pt x="408" y="4663"/>
                  </a:lnTo>
                  <a:lnTo>
                    <a:pt x="551" y="4833"/>
                  </a:lnTo>
                  <a:lnTo>
                    <a:pt x="713" y="4999"/>
                  </a:lnTo>
                  <a:lnTo>
                    <a:pt x="895" y="5161"/>
                  </a:lnTo>
                  <a:lnTo>
                    <a:pt x="1095" y="5318"/>
                  </a:lnTo>
                  <a:lnTo>
                    <a:pt x="1312" y="5472"/>
                  </a:lnTo>
                  <a:lnTo>
                    <a:pt x="1549" y="5620"/>
                  </a:lnTo>
                  <a:lnTo>
                    <a:pt x="1801" y="5764"/>
                  </a:lnTo>
                  <a:lnTo>
                    <a:pt x="2070" y="5902"/>
                  </a:lnTo>
                  <a:lnTo>
                    <a:pt x="2356" y="6034"/>
                  </a:lnTo>
                  <a:lnTo>
                    <a:pt x="2655" y="6162"/>
                  </a:lnTo>
                  <a:lnTo>
                    <a:pt x="2970" y="6283"/>
                  </a:lnTo>
                  <a:lnTo>
                    <a:pt x="3298" y="6398"/>
                  </a:lnTo>
                  <a:lnTo>
                    <a:pt x="3640" y="6507"/>
                  </a:lnTo>
                  <a:lnTo>
                    <a:pt x="3995" y="6608"/>
                  </a:lnTo>
                  <a:lnTo>
                    <a:pt x="4361" y="6705"/>
                  </a:lnTo>
                  <a:lnTo>
                    <a:pt x="4740" y="6793"/>
                  </a:lnTo>
                  <a:lnTo>
                    <a:pt x="5131" y="6873"/>
                  </a:lnTo>
                  <a:lnTo>
                    <a:pt x="5531" y="6947"/>
                  </a:lnTo>
                  <a:lnTo>
                    <a:pt x="5942" y="7012"/>
                  </a:lnTo>
                  <a:lnTo>
                    <a:pt x="6362" y="7070"/>
                  </a:lnTo>
                  <a:lnTo>
                    <a:pt x="6791" y="7120"/>
                  </a:lnTo>
                  <a:lnTo>
                    <a:pt x="7227" y="7160"/>
                  </a:lnTo>
                  <a:lnTo>
                    <a:pt x="7672" y="7193"/>
                  </a:lnTo>
                  <a:lnTo>
                    <a:pt x="8124" y="7216"/>
                  </a:lnTo>
                  <a:lnTo>
                    <a:pt x="8583" y="7231"/>
                  </a:lnTo>
                  <a:lnTo>
                    <a:pt x="9046" y="7235"/>
                  </a:lnTo>
                  <a:lnTo>
                    <a:pt x="9511" y="7231"/>
                  </a:lnTo>
                  <a:lnTo>
                    <a:pt x="9970" y="7216"/>
                  </a:lnTo>
                  <a:lnTo>
                    <a:pt x="10421" y="7193"/>
                  </a:lnTo>
                  <a:lnTo>
                    <a:pt x="10866" y="7160"/>
                  </a:lnTo>
                  <a:lnTo>
                    <a:pt x="11304" y="7120"/>
                  </a:lnTo>
                  <a:lnTo>
                    <a:pt x="11732" y="7070"/>
                  </a:lnTo>
                  <a:lnTo>
                    <a:pt x="12152" y="7012"/>
                  </a:lnTo>
                  <a:lnTo>
                    <a:pt x="12563" y="6947"/>
                  </a:lnTo>
                  <a:lnTo>
                    <a:pt x="12963" y="6873"/>
                  </a:lnTo>
                  <a:lnTo>
                    <a:pt x="13354" y="6793"/>
                  </a:lnTo>
                  <a:lnTo>
                    <a:pt x="13731" y="6705"/>
                  </a:lnTo>
                  <a:lnTo>
                    <a:pt x="14099" y="6608"/>
                  </a:lnTo>
                  <a:lnTo>
                    <a:pt x="14454" y="6507"/>
                  </a:lnTo>
                  <a:lnTo>
                    <a:pt x="14796" y="6398"/>
                  </a:lnTo>
                  <a:lnTo>
                    <a:pt x="15124" y="6283"/>
                  </a:lnTo>
                  <a:lnTo>
                    <a:pt x="15439" y="6162"/>
                  </a:lnTo>
                  <a:lnTo>
                    <a:pt x="15739" y="6034"/>
                  </a:lnTo>
                  <a:lnTo>
                    <a:pt x="16024" y="5902"/>
                  </a:lnTo>
                  <a:lnTo>
                    <a:pt x="16293" y="5764"/>
                  </a:lnTo>
                  <a:lnTo>
                    <a:pt x="16545" y="5620"/>
                  </a:lnTo>
                  <a:lnTo>
                    <a:pt x="16781" y="5472"/>
                  </a:lnTo>
                  <a:lnTo>
                    <a:pt x="16999" y="5318"/>
                  </a:lnTo>
                  <a:lnTo>
                    <a:pt x="17199" y="5161"/>
                  </a:lnTo>
                  <a:lnTo>
                    <a:pt x="17381" y="4999"/>
                  </a:lnTo>
                  <a:lnTo>
                    <a:pt x="17543" y="4833"/>
                  </a:lnTo>
                  <a:lnTo>
                    <a:pt x="17686" y="4663"/>
                  </a:lnTo>
                  <a:lnTo>
                    <a:pt x="17808" y="4490"/>
                  </a:lnTo>
                  <a:lnTo>
                    <a:pt x="17910" y="4313"/>
                  </a:lnTo>
                  <a:lnTo>
                    <a:pt x="17989" y="4133"/>
                  </a:lnTo>
                  <a:lnTo>
                    <a:pt x="18047" y="3951"/>
                  </a:lnTo>
                  <a:lnTo>
                    <a:pt x="18082" y="3765"/>
                  </a:lnTo>
                  <a:lnTo>
                    <a:pt x="18094" y="3577"/>
                  </a:lnTo>
                  <a:lnTo>
                    <a:pt x="18085" y="3413"/>
                  </a:lnTo>
                  <a:lnTo>
                    <a:pt x="18058" y="3252"/>
                  </a:lnTo>
                  <a:lnTo>
                    <a:pt x="18014" y="3092"/>
                  </a:lnTo>
                  <a:lnTo>
                    <a:pt x="17954" y="2935"/>
                  </a:lnTo>
                  <a:lnTo>
                    <a:pt x="17876" y="2779"/>
                  </a:lnTo>
                  <a:lnTo>
                    <a:pt x="17783" y="2626"/>
                  </a:lnTo>
                  <a:lnTo>
                    <a:pt x="17673" y="2476"/>
                  </a:lnTo>
                  <a:lnTo>
                    <a:pt x="17549" y="2329"/>
                  </a:lnTo>
                  <a:lnTo>
                    <a:pt x="17410" y="2183"/>
                  </a:lnTo>
                  <a:lnTo>
                    <a:pt x="17255" y="2041"/>
                  </a:lnTo>
                  <a:lnTo>
                    <a:pt x="17086" y="1903"/>
                  </a:lnTo>
                  <a:lnTo>
                    <a:pt x="16904" y="1768"/>
                  </a:lnTo>
                  <a:lnTo>
                    <a:pt x="16708" y="1637"/>
                  </a:lnTo>
                  <a:lnTo>
                    <a:pt x="16499" y="1508"/>
                  </a:lnTo>
                  <a:lnTo>
                    <a:pt x="16277" y="1383"/>
                  </a:lnTo>
                  <a:lnTo>
                    <a:pt x="16044" y="1263"/>
                  </a:lnTo>
                  <a:lnTo>
                    <a:pt x="15797" y="1147"/>
                  </a:lnTo>
                  <a:lnTo>
                    <a:pt x="15539" y="1035"/>
                  </a:lnTo>
                  <a:lnTo>
                    <a:pt x="15271" y="927"/>
                  </a:lnTo>
                  <a:lnTo>
                    <a:pt x="14992" y="825"/>
                  </a:lnTo>
                  <a:lnTo>
                    <a:pt x="14701" y="726"/>
                  </a:lnTo>
                  <a:lnTo>
                    <a:pt x="14401" y="632"/>
                  </a:lnTo>
                  <a:lnTo>
                    <a:pt x="14091" y="544"/>
                  </a:lnTo>
                  <a:lnTo>
                    <a:pt x="13772" y="461"/>
                  </a:lnTo>
                  <a:lnTo>
                    <a:pt x="13444" y="383"/>
                  </a:lnTo>
                  <a:lnTo>
                    <a:pt x="13108" y="311"/>
                  </a:lnTo>
                  <a:lnTo>
                    <a:pt x="12763" y="244"/>
                  </a:lnTo>
                  <a:lnTo>
                    <a:pt x="12410" y="183"/>
                  </a:lnTo>
                  <a:lnTo>
                    <a:pt x="12050" y="128"/>
                  </a:lnTo>
                  <a:lnTo>
                    <a:pt x="11684" y="79"/>
                  </a:lnTo>
                  <a:lnTo>
                    <a:pt x="11310" y="36"/>
                  </a:lnTo>
                  <a:lnTo>
                    <a:pt x="10930" y="0"/>
                  </a:lnTo>
                  <a:lnTo>
                    <a:pt x="10930" y="169"/>
                  </a:lnTo>
                  <a:lnTo>
                    <a:pt x="11126" y="195"/>
                  </a:lnTo>
                  <a:lnTo>
                    <a:pt x="11319" y="224"/>
                  </a:lnTo>
                  <a:lnTo>
                    <a:pt x="11508" y="258"/>
                  </a:lnTo>
                  <a:lnTo>
                    <a:pt x="11693" y="295"/>
                  </a:lnTo>
                  <a:lnTo>
                    <a:pt x="11874" y="336"/>
                  </a:lnTo>
                  <a:lnTo>
                    <a:pt x="12050" y="379"/>
                  </a:lnTo>
                  <a:lnTo>
                    <a:pt x="12222" y="426"/>
                  </a:lnTo>
                  <a:lnTo>
                    <a:pt x="12390" y="476"/>
                  </a:lnTo>
                  <a:lnTo>
                    <a:pt x="12551" y="529"/>
                  </a:lnTo>
                  <a:lnTo>
                    <a:pt x="12709" y="585"/>
                  </a:lnTo>
                  <a:lnTo>
                    <a:pt x="12861" y="644"/>
                  </a:lnTo>
                  <a:lnTo>
                    <a:pt x="13007" y="703"/>
                  </a:lnTo>
                  <a:lnTo>
                    <a:pt x="13149" y="766"/>
                  </a:lnTo>
                  <a:lnTo>
                    <a:pt x="13285" y="831"/>
                  </a:lnTo>
                  <a:lnTo>
                    <a:pt x="13415" y="897"/>
                  </a:lnTo>
                  <a:lnTo>
                    <a:pt x="13538" y="966"/>
                  </a:lnTo>
                  <a:lnTo>
                    <a:pt x="13656" y="1035"/>
                  </a:lnTo>
                  <a:lnTo>
                    <a:pt x="13767" y="1106"/>
                  </a:lnTo>
                  <a:lnTo>
                    <a:pt x="13872" y="1179"/>
                  </a:lnTo>
                  <a:lnTo>
                    <a:pt x="13969" y="1252"/>
                  </a:lnTo>
                  <a:lnTo>
                    <a:pt x="14061" y="1327"/>
                  </a:lnTo>
                  <a:lnTo>
                    <a:pt x="14144" y="1401"/>
                  </a:lnTo>
                  <a:lnTo>
                    <a:pt x="14221" y="1477"/>
                  </a:lnTo>
                  <a:lnTo>
                    <a:pt x="14290" y="1553"/>
                  </a:lnTo>
                  <a:lnTo>
                    <a:pt x="14353" y="1629"/>
                  </a:lnTo>
                  <a:lnTo>
                    <a:pt x="14407" y="1706"/>
                  </a:lnTo>
                  <a:lnTo>
                    <a:pt x="14453" y="1781"/>
                  </a:lnTo>
                  <a:lnTo>
                    <a:pt x="14492" y="1858"/>
                  </a:lnTo>
                  <a:lnTo>
                    <a:pt x="14521" y="1934"/>
                  </a:lnTo>
                  <a:lnTo>
                    <a:pt x="14543" y="2009"/>
                  </a:lnTo>
                  <a:lnTo>
                    <a:pt x="14556" y="2083"/>
                  </a:lnTo>
                  <a:lnTo>
                    <a:pt x="14561" y="2157"/>
                  </a:lnTo>
                  <a:lnTo>
                    <a:pt x="14554" y="2250"/>
                  </a:lnTo>
                  <a:lnTo>
                    <a:pt x="14533" y="2341"/>
                  </a:lnTo>
                  <a:lnTo>
                    <a:pt x="14497" y="2432"/>
                  </a:lnTo>
                  <a:lnTo>
                    <a:pt x="14449" y="2520"/>
                  </a:lnTo>
                  <a:lnTo>
                    <a:pt x="14387" y="2608"/>
                  </a:lnTo>
                  <a:lnTo>
                    <a:pt x="14312" y="2693"/>
                  </a:lnTo>
                  <a:lnTo>
                    <a:pt x="14225" y="2778"/>
                  </a:lnTo>
                  <a:lnTo>
                    <a:pt x="14126" y="2859"/>
                  </a:lnTo>
                  <a:lnTo>
                    <a:pt x="14015" y="2939"/>
                  </a:lnTo>
                  <a:lnTo>
                    <a:pt x="13893" y="3018"/>
                  </a:lnTo>
                  <a:lnTo>
                    <a:pt x="13761" y="3093"/>
                  </a:lnTo>
                  <a:lnTo>
                    <a:pt x="13617" y="3167"/>
                  </a:lnTo>
                  <a:lnTo>
                    <a:pt x="13462" y="3237"/>
                  </a:lnTo>
                  <a:lnTo>
                    <a:pt x="13299" y="3306"/>
                  </a:lnTo>
                  <a:lnTo>
                    <a:pt x="13125" y="3372"/>
                  </a:lnTo>
                  <a:lnTo>
                    <a:pt x="12943" y="3435"/>
                  </a:lnTo>
                  <a:lnTo>
                    <a:pt x="12751" y="3495"/>
                  </a:lnTo>
                  <a:lnTo>
                    <a:pt x="12550" y="3551"/>
                  </a:lnTo>
                  <a:lnTo>
                    <a:pt x="12342" y="3605"/>
                  </a:lnTo>
                  <a:lnTo>
                    <a:pt x="12126" y="3655"/>
                  </a:lnTo>
                  <a:lnTo>
                    <a:pt x="11902" y="3703"/>
                  </a:lnTo>
                  <a:lnTo>
                    <a:pt x="11671" y="3746"/>
                  </a:lnTo>
                  <a:lnTo>
                    <a:pt x="11434" y="3787"/>
                  </a:lnTo>
                  <a:lnTo>
                    <a:pt x="11189" y="3823"/>
                  </a:lnTo>
                  <a:lnTo>
                    <a:pt x="10939" y="3854"/>
                  </a:lnTo>
                  <a:lnTo>
                    <a:pt x="10684" y="3884"/>
                  </a:lnTo>
                  <a:lnTo>
                    <a:pt x="10422" y="3908"/>
                  </a:lnTo>
                  <a:lnTo>
                    <a:pt x="10155" y="3928"/>
                  </a:lnTo>
                  <a:lnTo>
                    <a:pt x="9885" y="3944"/>
                  </a:lnTo>
                  <a:lnTo>
                    <a:pt x="9609" y="3955"/>
                  </a:lnTo>
                  <a:lnTo>
                    <a:pt x="9329" y="3963"/>
                  </a:lnTo>
                  <a:lnTo>
                    <a:pt x="9046" y="3965"/>
                  </a:lnTo>
                  <a:lnTo>
                    <a:pt x="8764" y="3963"/>
                  </a:lnTo>
                  <a:lnTo>
                    <a:pt x="8484" y="3955"/>
                  </a:lnTo>
                  <a:lnTo>
                    <a:pt x="8209" y="3944"/>
                  </a:lnTo>
                  <a:lnTo>
                    <a:pt x="7938" y="3928"/>
                  </a:lnTo>
                  <a:lnTo>
                    <a:pt x="7672" y="3908"/>
                  </a:lnTo>
                  <a:lnTo>
                    <a:pt x="7411" y="3884"/>
                  </a:lnTo>
                  <a:lnTo>
                    <a:pt x="7155" y="3854"/>
                  </a:lnTo>
                  <a:lnTo>
                    <a:pt x="6904" y="3823"/>
                  </a:lnTo>
                  <a:lnTo>
                    <a:pt x="6660" y="3787"/>
                  </a:lnTo>
                  <a:lnTo>
                    <a:pt x="6423" y="3746"/>
                  </a:lnTo>
                  <a:lnTo>
                    <a:pt x="6191" y="3703"/>
                  </a:lnTo>
                  <a:lnTo>
                    <a:pt x="5968" y="3655"/>
                  </a:lnTo>
                  <a:lnTo>
                    <a:pt x="5752" y="3605"/>
                  </a:lnTo>
                  <a:lnTo>
                    <a:pt x="5543" y="3551"/>
                  </a:lnTo>
                  <a:lnTo>
                    <a:pt x="5342" y="3495"/>
                  </a:lnTo>
                  <a:lnTo>
                    <a:pt x="5151" y="3435"/>
                  </a:lnTo>
                  <a:lnTo>
                    <a:pt x="4968" y="3372"/>
                  </a:lnTo>
                  <a:lnTo>
                    <a:pt x="4795" y="3306"/>
                  </a:lnTo>
                  <a:lnTo>
                    <a:pt x="4631" y="3237"/>
                  </a:lnTo>
                  <a:lnTo>
                    <a:pt x="4477" y="3167"/>
                  </a:lnTo>
                  <a:lnTo>
                    <a:pt x="4333" y="3093"/>
                  </a:lnTo>
                  <a:lnTo>
                    <a:pt x="4200" y="3018"/>
                  </a:lnTo>
                  <a:lnTo>
                    <a:pt x="4079" y="2939"/>
                  </a:lnTo>
                  <a:lnTo>
                    <a:pt x="3968" y="2859"/>
                  </a:lnTo>
                  <a:lnTo>
                    <a:pt x="3868" y="2778"/>
                  </a:lnTo>
                  <a:lnTo>
                    <a:pt x="3782" y="2693"/>
                  </a:lnTo>
                  <a:lnTo>
                    <a:pt x="3708" y="2608"/>
                  </a:lnTo>
                  <a:lnTo>
                    <a:pt x="3645" y="2520"/>
                  </a:lnTo>
                  <a:lnTo>
                    <a:pt x="3597" y="2432"/>
                  </a:lnTo>
                  <a:lnTo>
                    <a:pt x="3562" y="2341"/>
                  </a:lnTo>
                  <a:lnTo>
                    <a:pt x="3540" y="2250"/>
                  </a:lnTo>
                  <a:lnTo>
                    <a:pt x="3533" y="2157"/>
                  </a:lnTo>
                  <a:lnTo>
                    <a:pt x="3538" y="2083"/>
                  </a:lnTo>
                  <a:lnTo>
                    <a:pt x="3550" y="2009"/>
                  </a:lnTo>
                  <a:lnTo>
                    <a:pt x="3572" y="1935"/>
                  </a:lnTo>
                  <a:lnTo>
                    <a:pt x="3602" y="1859"/>
                  </a:lnTo>
                  <a:lnTo>
                    <a:pt x="3641" y="1785"/>
                  </a:lnTo>
                  <a:lnTo>
                    <a:pt x="3687" y="1710"/>
                  </a:lnTo>
                  <a:lnTo>
                    <a:pt x="3741" y="1634"/>
                  </a:lnTo>
                  <a:lnTo>
                    <a:pt x="3803" y="1560"/>
                  </a:lnTo>
                  <a:lnTo>
                    <a:pt x="3873" y="1485"/>
                  </a:lnTo>
                  <a:lnTo>
                    <a:pt x="3950" y="1412"/>
                  </a:lnTo>
                  <a:lnTo>
                    <a:pt x="4033" y="1338"/>
                  </a:lnTo>
                  <a:lnTo>
                    <a:pt x="4124" y="1266"/>
                  </a:lnTo>
                  <a:lnTo>
                    <a:pt x="4222" y="1194"/>
                  </a:lnTo>
                  <a:lnTo>
                    <a:pt x="4326" y="1124"/>
                  </a:lnTo>
                  <a:lnTo>
                    <a:pt x="4438" y="1055"/>
                  </a:lnTo>
                  <a:lnTo>
                    <a:pt x="4556" y="987"/>
                  </a:lnTo>
                  <a:lnTo>
                    <a:pt x="4679" y="922"/>
                  </a:lnTo>
                  <a:lnTo>
                    <a:pt x="4809" y="857"/>
                  </a:lnTo>
                  <a:lnTo>
                    <a:pt x="4944" y="794"/>
                  </a:lnTo>
                  <a:lnTo>
                    <a:pt x="5086" y="734"/>
                  </a:lnTo>
                  <a:lnTo>
                    <a:pt x="5233" y="675"/>
                  </a:lnTo>
                  <a:lnTo>
                    <a:pt x="5384" y="619"/>
                  </a:lnTo>
                  <a:lnTo>
                    <a:pt x="5543" y="566"/>
                  </a:lnTo>
                  <a:lnTo>
                    <a:pt x="5704" y="513"/>
                  </a:lnTo>
                  <a:lnTo>
                    <a:pt x="5872" y="466"/>
                  </a:lnTo>
                  <a:lnTo>
                    <a:pt x="6044" y="420"/>
                  </a:lnTo>
                  <a:lnTo>
                    <a:pt x="6220" y="377"/>
                  </a:lnTo>
                  <a:lnTo>
                    <a:pt x="6400" y="337"/>
                  </a:lnTo>
                  <a:lnTo>
                    <a:pt x="6586" y="301"/>
                  </a:lnTo>
                  <a:lnTo>
                    <a:pt x="6775" y="268"/>
                  </a:lnTo>
                  <a:lnTo>
                    <a:pt x="6967" y="239"/>
                  </a:lnTo>
                  <a:lnTo>
                    <a:pt x="7164" y="213"/>
                  </a:lnTo>
                  <a:lnTo>
                    <a:pt x="71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644525" y="52387"/>
              <a:ext cx="915993" cy="327028"/>
            </a:xfrm>
            <a:custGeom>
              <a:pathLst>
                <a:path extrusionOk="0" h="2667" w="7498">
                  <a:moveTo>
                    <a:pt x="2968" y="0"/>
                  </a:moveTo>
                  <a:lnTo>
                    <a:pt x="2811" y="14"/>
                  </a:lnTo>
                  <a:lnTo>
                    <a:pt x="2656" y="30"/>
                  </a:lnTo>
                  <a:lnTo>
                    <a:pt x="2505" y="48"/>
                  </a:lnTo>
                  <a:lnTo>
                    <a:pt x="2355" y="67"/>
                  </a:lnTo>
                  <a:lnTo>
                    <a:pt x="2209" y="90"/>
                  </a:lnTo>
                  <a:lnTo>
                    <a:pt x="2067" y="114"/>
                  </a:lnTo>
                  <a:lnTo>
                    <a:pt x="1926" y="142"/>
                  </a:lnTo>
                  <a:lnTo>
                    <a:pt x="1791" y="170"/>
                  </a:lnTo>
                  <a:lnTo>
                    <a:pt x="1658" y="200"/>
                  </a:lnTo>
                  <a:lnTo>
                    <a:pt x="1530" y="233"/>
                  </a:lnTo>
                  <a:lnTo>
                    <a:pt x="1406" y="267"/>
                  </a:lnTo>
                  <a:lnTo>
                    <a:pt x="1286" y="303"/>
                  </a:lnTo>
                  <a:lnTo>
                    <a:pt x="1169" y="342"/>
                  </a:lnTo>
                  <a:lnTo>
                    <a:pt x="1059" y="381"/>
                  </a:lnTo>
                  <a:lnTo>
                    <a:pt x="951" y="423"/>
                  </a:lnTo>
                  <a:lnTo>
                    <a:pt x="849" y="465"/>
                  </a:lnTo>
                  <a:lnTo>
                    <a:pt x="752" y="510"/>
                  </a:lnTo>
                  <a:lnTo>
                    <a:pt x="660" y="556"/>
                  </a:lnTo>
                  <a:lnTo>
                    <a:pt x="574" y="603"/>
                  </a:lnTo>
                  <a:lnTo>
                    <a:pt x="493" y="652"/>
                  </a:lnTo>
                  <a:lnTo>
                    <a:pt x="417" y="701"/>
                  </a:lnTo>
                  <a:lnTo>
                    <a:pt x="347" y="752"/>
                  </a:lnTo>
                  <a:lnTo>
                    <a:pt x="284" y="804"/>
                  </a:lnTo>
                  <a:lnTo>
                    <a:pt x="226" y="859"/>
                  </a:lnTo>
                  <a:lnTo>
                    <a:pt x="174" y="913"/>
                  </a:lnTo>
                  <a:lnTo>
                    <a:pt x="129" y="968"/>
                  </a:lnTo>
                  <a:lnTo>
                    <a:pt x="90" y="1025"/>
                  </a:lnTo>
                  <a:lnTo>
                    <a:pt x="58" y="1081"/>
                  </a:lnTo>
                  <a:lnTo>
                    <a:pt x="32" y="1140"/>
                  </a:lnTo>
                  <a:lnTo>
                    <a:pt x="14" y="1199"/>
                  </a:lnTo>
                  <a:lnTo>
                    <a:pt x="3" y="1258"/>
                  </a:lnTo>
                  <a:lnTo>
                    <a:pt x="0" y="1319"/>
                  </a:lnTo>
                  <a:lnTo>
                    <a:pt x="4" y="1388"/>
                  </a:lnTo>
                  <a:lnTo>
                    <a:pt x="19" y="1456"/>
                  </a:lnTo>
                  <a:lnTo>
                    <a:pt x="43" y="1524"/>
                  </a:lnTo>
                  <a:lnTo>
                    <a:pt x="77" y="1589"/>
                  </a:lnTo>
                  <a:lnTo>
                    <a:pt x="118" y="1655"/>
                  </a:lnTo>
                  <a:lnTo>
                    <a:pt x="169" y="1718"/>
                  </a:lnTo>
                  <a:lnTo>
                    <a:pt x="228" y="1782"/>
                  </a:lnTo>
                  <a:lnTo>
                    <a:pt x="295" y="1843"/>
                  </a:lnTo>
                  <a:lnTo>
                    <a:pt x="371" y="1903"/>
                  </a:lnTo>
                  <a:lnTo>
                    <a:pt x="453" y="1960"/>
                  </a:lnTo>
                  <a:lnTo>
                    <a:pt x="544" y="2017"/>
                  </a:lnTo>
                  <a:lnTo>
                    <a:pt x="641" y="2071"/>
                  </a:lnTo>
                  <a:lnTo>
                    <a:pt x="746" y="2124"/>
                  </a:lnTo>
                  <a:lnTo>
                    <a:pt x="857" y="2175"/>
                  </a:lnTo>
                  <a:lnTo>
                    <a:pt x="976" y="2224"/>
                  </a:lnTo>
                  <a:lnTo>
                    <a:pt x="1100" y="2271"/>
                  </a:lnTo>
                  <a:lnTo>
                    <a:pt x="1231" y="2315"/>
                  </a:lnTo>
                  <a:lnTo>
                    <a:pt x="1366" y="2358"/>
                  </a:lnTo>
                  <a:lnTo>
                    <a:pt x="1508" y="2398"/>
                  </a:lnTo>
                  <a:lnTo>
                    <a:pt x="1655" y="2436"/>
                  </a:lnTo>
                  <a:lnTo>
                    <a:pt x="1808" y="2471"/>
                  </a:lnTo>
                  <a:lnTo>
                    <a:pt x="1965" y="2503"/>
                  </a:lnTo>
                  <a:lnTo>
                    <a:pt x="2126" y="2534"/>
                  </a:lnTo>
                  <a:lnTo>
                    <a:pt x="2292" y="2561"/>
                  </a:lnTo>
                  <a:lnTo>
                    <a:pt x="2463" y="2585"/>
                  </a:lnTo>
                  <a:lnTo>
                    <a:pt x="2636" y="2606"/>
                  </a:lnTo>
                  <a:lnTo>
                    <a:pt x="2813" y="2624"/>
                  </a:lnTo>
                  <a:lnTo>
                    <a:pt x="2996" y="2639"/>
                  </a:lnTo>
                  <a:lnTo>
                    <a:pt x="3179" y="2651"/>
                  </a:lnTo>
                  <a:lnTo>
                    <a:pt x="3367" y="2659"/>
                  </a:lnTo>
                  <a:lnTo>
                    <a:pt x="3557" y="2665"/>
                  </a:lnTo>
                  <a:lnTo>
                    <a:pt x="3749" y="2667"/>
                  </a:lnTo>
                  <a:lnTo>
                    <a:pt x="3941" y="2665"/>
                  </a:lnTo>
                  <a:lnTo>
                    <a:pt x="4131" y="2659"/>
                  </a:lnTo>
                  <a:lnTo>
                    <a:pt x="4319" y="2651"/>
                  </a:lnTo>
                  <a:lnTo>
                    <a:pt x="4503" y="2639"/>
                  </a:lnTo>
                  <a:lnTo>
                    <a:pt x="4685" y="2624"/>
                  </a:lnTo>
                  <a:lnTo>
                    <a:pt x="4862" y="2606"/>
                  </a:lnTo>
                  <a:lnTo>
                    <a:pt x="5035" y="2585"/>
                  </a:lnTo>
                  <a:lnTo>
                    <a:pt x="5206" y="2561"/>
                  </a:lnTo>
                  <a:lnTo>
                    <a:pt x="5373" y="2534"/>
                  </a:lnTo>
                  <a:lnTo>
                    <a:pt x="5533" y="2503"/>
                  </a:lnTo>
                  <a:lnTo>
                    <a:pt x="5690" y="2471"/>
                  </a:lnTo>
                  <a:lnTo>
                    <a:pt x="5843" y="2436"/>
                  </a:lnTo>
                  <a:lnTo>
                    <a:pt x="5990" y="2398"/>
                  </a:lnTo>
                  <a:lnTo>
                    <a:pt x="6132" y="2358"/>
                  </a:lnTo>
                  <a:lnTo>
                    <a:pt x="6267" y="2315"/>
                  </a:lnTo>
                  <a:lnTo>
                    <a:pt x="6398" y="2271"/>
                  </a:lnTo>
                  <a:lnTo>
                    <a:pt x="6522" y="2224"/>
                  </a:lnTo>
                  <a:lnTo>
                    <a:pt x="6641" y="2175"/>
                  </a:lnTo>
                  <a:lnTo>
                    <a:pt x="6752" y="2124"/>
                  </a:lnTo>
                  <a:lnTo>
                    <a:pt x="6857" y="2071"/>
                  </a:lnTo>
                  <a:lnTo>
                    <a:pt x="6954" y="2017"/>
                  </a:lnTo>
                  <a:lnTo>
                    <a:pt x="7045" y="1960"/>
                  </a:lnTo>
                  <a:lnTo>
                    <a:pt x="7127" y="1903"/>
                  </a:lnTo>
                  <a:lnTo>
                    <a:pt x="7203" y="1843"/>
                  </a:lnTo>
                  <a:lnTo>
                    <a:pt x="7270" y="1782"/>
                  </a:lnTo>
                  <a:lnTo>
                    <a:pt x="7329" y="1718"/>
                  </a:lnTo>
                  <a:lnTo>
                    <a:pt x="7380" y="1655"/>
                  </a:lnTo>
                  <a:lnTo>
                    <a:pt x="7421" y="1589"/>
                  </a:lnTo>
                  <a:lnTo>
                    <a:pt x="7455" y="1524"/>
                  </a:lnTo>
                  <a:lnTo>
                    <a:pt x="7479" y="1456"/>
                  </a:lnTo>
                  <a:lnTo>
                    <a:pt x="7494" y="1388"/>
                  </a:lnTo>
                  <a:lnTo>
                    <a:pt x="7498" y="1319"/>
                  </a:lnTo>
                  <a:lnTo>
                    <a:pt x="7495" y="1258"/>
                  </a:lnTo>
                  <a:lnTo>
                    <a:pt x="7484" y="1199"/>
                  </a:lnTo>
                  <a:lnTo>
                    <a:pt x="7466" y="1140"/>
                  </a:lnTo>
                  <a:lnTo>
                    <a:pt x="7440" y="1081"/>
                  </a:lnTo>
                  <a:lnTo>
                    <a:pt x="7408" y="1025"/>
                  </a:lnTo>
                  <a:lnTo>
                    <a:pt x="7369" y="968"/>
                  </a:lnTo>
                  <a:lnTo>
                    <a:pt x="7324" y="913"/>
                  </a:lnTo>
                  <a:lnTo>
                    <a:pt x="7272" y="859"/>
                  </a:lnTo>
                  <a:lnTo>
                    <a:pt x="7214" y="804"/>
                  </a:lnTo>
                  <a:lnTo>
                    <a:pt x="7151" y="752"/>
                  </a:lnTo>
                  <a:lnTo>
                    <a:pt x="7081" y="701"/>
                  </a:lnTo>
                  <a:lnTo>
                    <a:pt x="7005" y="652"/>
                  </a:lnTo>
                  <a:lnTo>
                    <a:pt x="6924" y="603"/>
                  </a:lnTo>
                  <a:lnTo>
                    <a:pt x="6838" y="556"/>
                  </a:lnTo>
                  <a:lnTo>
                    <a:pt x="6746" y="510"/>
                  </a:lnTo>
                  <a:lnTo>
                    <a:pt x="6649" y="465"/>
                  </a:lnTo>
                  <a:lnTo>
                    <a:pt x="6547" y="423"/>
                  </a:lnTo>
                  <a:lnTo>
                    <a:pt x="6439" y="381"/>
                  </a:lnTo>
                  <a:lnTo>
                    <a:pt x="6329" y="342"/>
                  </a:lnTo>
                  <a:lnTo>
                    <a:pt x="6213" y="303"/>
                  </a:lnTo>
                  <a:lnTo>
                    <a:pt x="6092" y="267"/>
                  </a:lnTo>
                  <a:lnTo>
                    <a:pt x="5968" y="233"/>
                  </a:lnTo>
                  <a:lnTo>
                    <a:pt x="5840" y="200"/>
                  </a:lnTo>
                  <a:lnTo>
                    <a:pt x="5707" y="170"/>
                  </a:lnTo>
                  <a:lnTo>
                    <a:pt x="5572" y="142"/>
                  </a:lnTo>
                  <a:lnTo>
                    <a:pt x="5431" y="114"/>
                  </a:lnTo>
                  <a:lnTo>
                    <a:pt x="5289" y="90"/>
                  </a:lnTo>
                  <a:lnTo>
                    <a:pt x="5143" y="67"/>
                  </a:lnTo>
                  <a:lnTo>
                    <a:pt x="4994" y="48"/>
                  </a:lnTo>
                  <a:lnTo>
                    <a:pt x="4842" y="30"/>
                  </a:lnTo>
                  <a:lnTo>
                    <a:pt x="4687" y="14"/>
                  </a:lnTo>
                  <a:lnTo>
                    <a:pt x="4530" y="0"/>
                  </a:lnTo>
                  <a:lnTo>
                    <a:pt x="4530" y="169"/>
                  </a:lnTo>
                  <a:lnTo>
                    <a:pt x="4611" y="178"/>
                  </a:lnTo>
                  <a:lnTo>
                    <a:pt x="4690" y="188"/>
                  </a:lnTo>
                  <a:lnTo>
                    <a:pt x="4770" y="199"/>
                  </a:lnTo>
                  <a:lnTo>
                    <a:pt x="4845" y="211"/>
                  </a:lnTo>
                  <a:lnTo>
                    <a:pt x="4921" y="223"/>
                  </a:lnTo>
                  <a:lnTo>
                    <a:pt x="4994" y="237"/>
                  </a:lnTo>
                  <a:lnTo>
                    <a:pt x="5065" y="250"/>
                  </a:lnTo>
                  <a:lnTo>
                    <a:pt x="5134" y="265"/>
                  </a:lnTo>
                  <a:lnTo>
                    <a:pt x="5202" y="281"/>
                  </a:lnTo>
                  <a:lnTo>
                    <a:pt x="5266" y="298"/>
                  </a:lnTo>
                  <a:lnTo>
                    <a:pt x="5330" y="315"/>
                  </a:lnTo>
                  <a:lnTo>
                    <a:pt x="5391" y="332"/>
                  </a:lnTo>
                  <a:lnTo>
                    <a:pt x="5449" y="351"/>
                  </a:lnTo>
                  <a:lnTo>
                    <a:pt x="5505" y="369"/>
                  </a:lnTo>
                  <a:lnTo>
                    <a:pt x="5559" y="389"/>
                  </a:lnTo>
                  <a:lnTo>
                    <a:pt x="5610" y="408"/>
                  </a:lnTo>
                  <a:lnTo>
                    <a:pt x="5659" y="430"/>
                  </a:lnTo>
                  <a:lnTo>
                    <a:pt x="5705" y="451"/>
                  </a:lnTo>
                  <a:lnTo>
                    <a:pt x="5748" y="473"/>
                  </a:lnTo>
                  <a:lnTo>
                    <a:pt x="5789" y="496"/>
                  </a:lnTo>
                  <a:lnTo>
                    <a:pt x="5826" y="518"/>
                  </a:lnTo>
                  <a:lnTo>
                    <a:pt x="5861" y="541"/>
                  </a:lnTo>
                  <a:lnTo>
                    <a:pt x="5893" y="565"/>
                  </a:lnTo>
                  <a:lnTo>
                    <a:pt x="5922" y="589"/>
                  </a:lnTo>
                  <a:lnTo>
                    <a:pt x="5948" y="613"/>
                  </a:lnTo>
                  <a:lnTo>
                    <a:pt x="5970" y="638"/>
                  </a:lnTo>
                  <a:lnTo>
                    <a:pt x="5989" y="664"/>
                  </a:lnTo>
                  <a:lnTo>
                    <a:pt x="6005" y="689"/>
                  </a:lnTo>
                  <a:lnTo>
                    <a:pt x="6017" y="715"/>
                  </a:lnTo>
                  <a:lnTo>
                    <a:pt x="6026" y="741"/>
                  </a:lnTo>
                  <a:lnTo>
                    <a:pt x="6032" y="768"/>
                  </a:lnTo>
                  <a:lnTo>
                    <a:pt x="6034" y="795"/>
                  </a:lnTo>
                  <a:lnTo>
                    <a:pt x="6031" y="829"/>
                  </a:lnTo>
                  <a:lnTo>
                    <a:pt x="6022" y="863"/>
                  </a:lnTo>
                  <a:lnTo>
                    <a:pt x="6007" y="896"/>
                  </a:lnTo>
                  <a:lnTo>
                    <a:pt x="5988" y="929"/>
                  </a:lnTo>
                  <a:lnTo>
                    <a:pt x="5962" y="962"/>
                  </a:lnTo>
                  <a:lnTo>
                    <a:pt x="5931" y="993"/>
                  </a:lnTo>
                  <a:lnTo>
                    <a:pt x="5895" y="1024"/>
                  </a:lnTo>
                  <a:lnTo>
                    <a:pt x="5855" y="1054"/>
                  </a:lnTo>
                  <a:lnTo>
                    <a:pt x="5808" y="1084"/>
                  </a:lnTo>
                  <a:lnTo>
                    <a:pt x="5757" y="1112"/>
                  </a:lnTo>
                  <a:lnTo>
                    <a:pt x="5703" y="1140"/>
                  </a:lnTo>
                  <a:lnTo>
                    <a:pt x="5643" y="1167"/>
                  </a:lnTo>
                  <a:lnTo>
                    <a:pt x="5580" y="1193"/>
                  </a:lnTo>
                  <a:lnTo>
                    <a:pt x="5512" y="1218"/>
                  </a:lnTo>
                  <a:lnTo>
                    <a:pt x="5439" y="1243"/>
                  </a:lnTo>
                  <a:lnTo>
                    <a:pt x="5364" y="1266"/>
                  </a:lnTo>
                  <a:lnTo>
                    <a:pt x="5284" y="1288"/>
                  </a:lnTo>
                  <a:lnTo>
                    <a:pt x="5201" y="1309"/>
                  </a:lnTo>
                  <a:lnTo>
                    <a:pt x="5115" y="1329"/>
                  </a:lnTo>
                  <a:lnTo>
                    <a:pt x="5025" y="1347"/>
                  </a:lnTo>
                  <a:lnTo>
                    <a:pt x="4932" y="1364"/>
                  </a:lnTo>
                  <a:lnTo>
                    <a:pt x="4836" y="1381"/>
                  </a:lnTo>
                  <a:lnTo>
                    <a:pt x="4738" y="1396"/>
                  </a:lnTo>
                  <a:lnTo>
                    <a:pt x="4637" y="1409"/>
                  </a:lnTo>
                  <a:lnTo>
                    <a:pt x="4533" y="1421"/>
                  </a:lnTo>
                  <a:lnTo>
                    <a:pt x="4427" y="1431"/>
                  </a:lnTo>
                  <a:lnTo>
                    <a:pt x="4319" y="1440"/>
                  </a:lnTo>
                  <a:lnTo>
                    <a:pt x="4208" y="1448"/>
                  </a:lnTo>
                  <a:lnTo>
                    <a:pt x="4096" y="1454"/>
                  </a:lnTo>
                  <a:lnTo>
                    <a:pt x="3982" y="1458"/>
                  </a:lnTo>
                  <a:lnTo>
                    <a:pt x="3867" y="1460"/>
                  </a:lnTo>
                  <a:lnTo>
                    <a:pt x="3749" y="1461"/>
                  </a:lnTo>
                  <a:lnTo>
                    <a:pt x="3631" y="1460"/>
                  </a:lnTo>
                  <a:lnTo>
                    <a:pt x="3516" y="1458"/>
                  </a:lnTo>
                  <a:lnTo>
                    <a:pt x="3402" y="1454"/>
                  </a:lnTo>
                  <a:lnTo>
                    <a:pt x="3290" y="1448"/>
                  </a:lnTo>
                  <a:lnTo>
                    <a:pt x="3179" y="1440"/>
                  </a:lnTo>
                  <a:lnTo>
                    <a:pt x="3071" y="1431"/>
                  </a:lnTo>
                  <a:lnTo>
                    <a:pt x="2965" y="1421"/>
                  </a:lnTo>
                  <a:lnTo>
                    <a:pt x="2861" y="1409"/>
                  </a:lnTo>
                  <a:lnTo>
                    <a:pt x="2760" y="1396"/>
                  </a:lnTo>
                  <a:lnTo>
                    <a:pt x="2662" y="1381"/>
                  </a:lnTo>
                  <a:lnTo>
                    <a:pt x="2566" y="1364"/>
                  </a:lnTo>
                  <a:lnTo>
                    <a:pt x="2473" y="1347"/>
                  </a:lnTo>
                  <a:lnTo>
                    <a:pt x="2383" y="1329"/>
                  </a:lnTo>
                  <a:lnTo>
                    <a:pt x="2297" y="1309"/>
                  </a:lnTo>
                  <a:lnTo>
                    <a:pt x="2214" y="1288"/>
                  </a:lnTo>
                  <a:lnTo>
                    <a:pt x="2135" y="1266"/>
                  </a:lnTo>
                  <a:lnTo>
                    <a:pt x="2059" y="1243"/>
                  </a:lnTo>
                  <a:lnTo>
                    <a:pt x="1987" y="1218"/>
                  </a:lnTo>
                  <a:lnTo>
                    <a:pt x="1918" y="1193"/>
                  </a:lnTo>
                  <a:lnTo>
                    <a:pt x="1855" y="1167"/>
                  </a:lnTo>
                  <a:lnTo>
                    <a:pt x="1795" y="1140"/>
                  </a:lnTo>
                  <a:lnTo>
                    <a:pt x="1741" y="1112"/>
                  </a:lnTo>
                  <a:lnTo>
                    <a:pt x="1690" y="1084"/>
                  </a:lnTo>
                  <a:lnTo>
                    <a:pt x="1644" y="1054"/>
                  </a:lnTo>
                  <a:lnTo>
                    <a:pt x="1603" y="1024"/>
                  </a:lnTo>
                  <a:lnTo>
                    <a:pt x="1567" y="993"/>
                  </a:lnTo>
                  <a:lnTo>
                    <a:pt x="1536" y="962"/>
                  </a:lnTo>
                  <a:lnTo>
                    <a:pt x="1510" y="929"/>
                  </a:lnTo>
                  <a:lnTo>
                    <a:pt x="1491" y="896"/>
                  </a:lnTo>
                  <a:lnTo>
                    <a:pt x="1476" y="863"/>
                  </a:lnTo>
                  <a:lnTo>
                    <a:pt x="1467" y="829"/>
                  </a:lnTo>
                  <a:lnTo>
                    <a:pt x="1464" y="795"/>
                  </a:lnTo>
                  <a:lnTo>
                    <a:pt x="1466" y="768"/>
                  </a:lnTo>
                  <a:lnTo>
                    <a:pt x="1472" y="741"/>
                  </a:lnTo>
                  <a:lnTo>
                    <a:pt x="1481" y="715"/>
                  </a:lnTo>
                  <a:lnTo>
                    <a:pt x="1493" y="689"/>
                  </a:lnTo>
                  <a:lnTo>
                    <a:pt x="1509" y="664"/>
                  </a:lnTo>
                  <a:lnTo>
                    <a:pt x="1528" y="638"/>
                  </a:lnTo>
                  <a:lnTo>
                    <a:pt x="1551" y="613"/>
                  </a:lnTo>
                  <a:lnTo>
                    <a:pt x="1576" y="589"/>
                  </a:lnTo>
                  <a:lnTo>
                    <a:pt x="1605" y="565"/>
                  </a:lnTo>
                  <a:lnTo>
                    <a:pt x="1637" y="541"/>
                  </a:lnTo>
                  <a:lnTo>
                    <a:pt x="1672" y="518"/>
                  </a:lnTo>
                  <a:lnTo>
                    <a:pt x="1709" y="496"/>
                  </a:lnTo>
                  <a:lnTo>
                    <a:pt x="1750" y="473"/>
                  </a:lnTo>
                  <a:lnTo>
                    <a:pt x="1793" y="451"/>
                  </a:lnTo>
                  <a:lnTo>
                    <a:pt x="1839" y="430"/>
                  </a:lnTo>
                  <a:lnTo>
                    <a:pt x="1888" y="408"/>
                  </a:lnTo>
                  <a:lnTo>
                    <a:pt x="1939" y="389"/>
                  </a:lnTo>
                  <a:lnTo>
                    <a:pt x="1993" y="369"/>
                  </a:lnTo>
                  <a:lnTo>
                    <a:pt x="2049" y="351"/>
                  </a:lnTo>
                  <a:lnTo>
                    <a:pt x="2107" y="332"/>
                  </a:lnTo>
                  <a:lnTo>
                    <a:pt x="2168" y="315"/>
                  </a:lnTo>
                  <a:lnTo>
                    <a:pt x="2232" y="298"/>
                  </a:lnTo>
                  <a:lnTo>
                    <a:pt x="2296" y="281"/>
                  </a:lnTo>
                  <a:lnTo>
                    <a:pt x="2364" y="265"/>
                  </a:lnTo>
                  <a:lnTo>
                    <a:pt x="2433" y="250"/>
                  </a:lnTo>
                  <a:lnTo>
                    <a:pt x="2505" y="237"/>
                  </a:lnTo>
                  <a:lnTo>
                    <a:pt x="2578" y="223"/>
                  </a:lnTo>
                  <a:lnTo>
                    <a:pt x="2653" y="211"/>
                  </a:lnTo>
                  <a:lnTo>
                    <a:pt x="2729" y="199"/>
                  </a:lnTo>
                  <a:lnTo>
                    <a:pt x="2808" y="188"/>
                  </a:lnTo>
                  <a:lnTo>
                    <a:pt x="2887" y="178"/>
                  </a:lnTo>
                  <a:lnTo>
                    <a:pt x="2968" y="169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319087" y="1300162"/>
              <a:ext cx="22225" cy="19050"/>
            </a:xfrm>
            <a:custGeom>
              <a:pathLst>
                <a:path extrusionOk="0" h="160" w="176">
                  <a:moveTo>
                    <a:pt x="176" y="54"/>
                  </a:moveTo>
                  <a:lnTo>
                    <a:pt x="175" y="42"/>
                  </a:lnTo>
                  <a:lnTo>
                    <a:pt x="172" y="31"/>
                  </a:lnTo>
                  <a:lnTo>
                    <a:pt x="168" y="22"/>
                  </a:lnTo>
                  <a:lnTo>
                    <a:pt x="163" y="15"/>
                  </a:lnTo>
                  <a:lnTo>
                    <a:pt x="155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5" y="0"/>
                  </a:lnTo>
                  <a:lnTo>
                    <a:pt x="50" y="0"/>
                  </a:lnTo>
                  <a:lnTo>
                    <a:pt x="38" y="1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0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8" y="155"/>
                  </a:lnTo>
                  <a:lnTo>
                    <a:pt x="38" y="159"/>
                  </a:lnTo>
                  <a:lnTo>
                    <a:pt x="50" y="160"/>
                  </a:lnTo>
                  <a:lnTo>
                    <a:pt x="125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5" y="151"/>
                  </a:lnTo>
                  <a:lnTo>
                    <a:pt x="163" y="145"/>
                  </a:lnTo>
                  <a:lnTo>
                    <a:pt x="168" y="137"/>
                  </a:lnTo>
                  <a:lnTo>
                    <a:pt x="172" y="128"/>
                  </a:lnTo>
                  <a:lnTo>
                    <a:pt x="175" y="118"/>
                  </a:lnTo>
                  <a:lnTo>
                    <a:pt x="176" y="105"/>
                  </a:lnTo>
                  <a:lnTo>
                    <a:pt x="176" y="5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836612" y="1300162"/>
              <a:ext cx="20637" cy="19050"/>
            </a:xfrm>
            <a:custGeom>
              <a:pathLst>
                <a:path extrusionOk="0" h="159" w="175">
                  <a:moveTo>
                    <a:pt x="175" y="54"/>
                  </a:moveTo>
                  <a:lnTo>
                    <a:pt x="175" y="42"/>
                  </a:lnTo>
                  <a:lnTo>
                    <a:pt x="172" y="32"/>
                  </a:lnTo>
                  <a:lnTo>
                    <a:pt x="169" y="23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5"/>
                  </a:lnTo>
                  <a:lnTo>
                    <a:pt x="7" y="23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6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59"/>
                  </a:lnTo>
                  <a:lnTo>
                    <a:pt x="126" y="159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2" y="129"/>
                  </a:lnTo>
                  <a:lnTo>
                    <a:pt x="175" y="118"/>
                  </a:lnTo>
                  <a:lnTo>
                    <a:pt x="175" y="106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349375" y="1300162"/>
              <a:ext cx="22225" cy="19050"/>
            </a:xfrm>
            <a:custGeom>
              <a:pathLst>
                <a:path extrusionOk="0" h="160" w="176">
                  <a:moveTo>
                    <a:pt x="176" y="55"/>
                  </a:moveTo>
                  <a:lnTo>
                    <a:pt x="176" y="42"/>
                  </a:lnTo>
                  <a:lnTo>
                    <a:pt x="173" y="32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5"/>
                  </a:lnTo>
                  <a:lnTo>
                    <a:pt x="137" y="2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2"/>
                  </a:lnTo>
                  <a:lnTo>
                    <a:pt x="29" y="5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07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9" y="155"/>
                  </a:lnTo>
                  <a:lnTo>
                    <a:pt x="39" y="159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6" y="151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3" y="129"/>
                  </a:lnTo>
                  <a:lnTo>
                    <a:pt x="176" y="118"/>
                  </a:lnTo>
                  <a:lnTo>
                    <a:pt x="176" y="107"/>
                  </a:lnTo>
                  <a:lnTo>
                    <a:pt x="176" y="5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863725" y="1300162"/>
              <a:ext cx="20637" cy="19050"/>
            </a:xfrm>
            <a:custGeom>
              <a:pathLst>
                <a:path extrusionOk="0" h="160" w="175">
                  <a:moveTo>
                    <a:pt x="175" y="54"/>
                  </a:moveTo>
                  <a:lnTo>
                    <a:pt x="174" y="42"/>
                  </a:lnTo>
                  <a:lnTo>
                    <a:pt x="172" y="31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3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3"/>
                  </a:lnTo>
                  <a:lnTo>
                    <a:pt x="19" y="8"/>
                  </a:lnTo>
                  <a:lnTo>
                    <a:pt x="12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1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2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7"/>
                  </a:lnTo>
                  <a:lnTo>
                    <a:pt x="172" y="128"/>
                  </a:lnTo>
                  <a:lnTo>
                    <a:pt x="174" y="118"/>
                  </a:lnTo>
                  <a:lnTo>
                    <a:pt x="175" y="105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</p:grpSp>
      <p:sp>
        <p:nvSpPr>
          <p:cNvPr id="77" name="Shape 77"/>
          <p:cNvSpPr txBox="1"/>
          <p:nvPr>
            <p:ph idx="2" type="body"/>
          </p:nvPr>
        </p:nvSpPr>
        <p:spPr>
          <a:xfrm>
            <a:off x="438877" y="1221544"/>
            <a:ext cx="39366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/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■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■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■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4" type="body"/>
          </p:nvPr>
        </p:nvSpPr>
        <p:spPr>
          <a:xfrm>
            <a:off x="4799861" y="1221544"/>
            <a:ext cx="39366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/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■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■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○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■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">
  <p:cSld name="CUSTOM">
    <p:bg>
      <p:bgPr>
        <a:solidFill>
          <a:srgbClr val="FA6C0A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-4449" y="400"/>
            <a:ext cx="9143998" cy="514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Shape 83"/>
          <p:cNvGrpSpPr/>
          <p:nvPr/>
        </p:nvGrpSpPr>
        <p:grpSpPr>
          <a:xfrm>
            <a:off x="7229040" y="4113128"/>
            <a:ext cx="1359025" cy="608498"/>
            <a:chOff x="0" y="0"/>
            <a:chExt cx="2209797" cy="1323974"/>
          </a:xfrm>
        </p:grpSpPr>
        <p:sp>
          <p:nvSpPr>
            <p:cNvPr id="84" name="Shape 84"/>
            <p:cNvSpPr/>
            <p:nvPr/>
          </p:nvSpPr>
          <p:spPr>
            <a:xfrm>
              <a:off x="1587" y="1103312"/>
              <a:ext cx="2208210" cy="220662"/>
            </a:xfrm>
            <a:custGeom>
              <a:pathLst>
                <a:path extrusionOk="0" h="1806" w="18096">
                  <a:moveTo>
                    <a:pt x="1129" y="1444"/>
                  </a:moveTo>
                  <a:lnTo>
                    <a:pt x="1133" y="1436"/>
                  </a:lnTo>
                  <a:lnTo>
                    <a:pt x="1137" y="1429"/>
                  </a:lnTo>
                  <a:lnTo>
                    <a:pt x="1139" y="1421"/>
                  </a:lnTo>
                  <a:lnTo>
                    <a:pt x="1140" y="1414"/>
                  </a:lnTo>
                  <a:lnTo>
                    <a:pt x="1141" y="1407"/>
                  </a:lnTo>
                  <a:lnTo>
                    <a:pt x="1141" y="1400"/>
                  </a:lnTo>
                  <a:lnTo>
                    <a:pt x="1140" y="1393"/>
                  </a:lnTo>
                  <a:lnTo>
                    <a:pt x="1139" y="1385"/>
                  </a:lnTo>
                  <a:lnTo>
                    <a:pt x="1137" y="1380"/>
                  </a:lnTo>
                  <a:lnTo>
                    <a:pt x="1133" y="1373"/>
                  </a:lnTo>
                  <a:lnTo>
                    <a:pt x="1129" y="1366"/>
                  </a:lnTo>
                  <a:lnTo>
                    <a:pt x="1124" y="1359"/>
                  </a:lnTo>
                  <a:lnTo>
                    <a:pt x="1117" y="1354"/>
                  </a:lnTo>
                  <a:lnTo>
                    <a:pt x="1112" y="1347"/>
                  </a:lnTo>
                  <a:lnTo>
                    <a:pt x="1104" y="1341"/>
                  </a:lnTo>
                  <a:lnTo>
                    <a:pt x="1096" y="1335"/>
                  </a:lnTo>
                  <a:lnTo>
                    <a:pt x="1013" y="1276"/>
                  </a:lnTo>
                  <a:lnTo>
                    <a:pt x="1005" y="1271"/>
                  </a:lnTo>
                  <a:lnTo>
                    <a:pt x="999" y="1268"/>
                  </a:lnTo>
                  <a:lnTo>
                    <a:pt x="991" y="1264"/>
                  </a:lnTo>
                  <a:lnTo>
                    <a:pt x="984" y="1262"/>
                  </a:lnTo>
                  <a:lnTo>
                    <a:pt x="977" y="1261"/>
                  </a:lnTo>
                  <a:lnTo>
                    <a:pt x="970" y="1261"/>
                  </a:lnTo>
                  <a:lnTo>
                    <a:pt x="964" y="1261"/>
                  </a:lnTo>
                  <a:lnTo>
                    <a:pt x="957" y="1263"/>
                  </a:lnTo>
                  <a:lnTo>
                    <a:pt x="950" y="1265"/>
                  </a:lnTo>
                  <a:lnTo>
                    <a:pt x="943" y="1268"/>
                  </a:lnTo>
                  <a:lnTo>
                    <a:pt x="938" y="1272"/>
                  </a:lnTo>
                  <a:lnTo>
                    <a:pt x="931" y="1277"/>
                  </a:lnTo>
                  <a:lnTo>
                    <a:pt x="924" y="1282"/>
                  </a:lnTo>
                  <a:lnTo>
                    <a:pt x="918" y="1289"/>
                  </a:lnTo>
                  <a:lnTo>
                    <a:pt x="912" y="1297"/>
                  </a:lnTo>
                  <a:lnTo>
                    <a:pt x="906" y="1305"/>
                  </a:lnTo>
                  <a:lnTo>
                    <a:pt x="902" y="1309"/>
                  </a:lnTo>
                  <a:lnTo>
                    <a:pt x="899" y="1315"/>
                  </a:lnTo>
                  <a:lnTo>
                    <a:pt x="896" y="1321"/>
                  </a:lnTo>
                  <a:lnTo>
                    <a:pt x="892" y="1328"/>
                  </a:lnTo>
                  <a:lnTo>
                    <a:pt x="888" y="1334"/>
                  </a:lnTo>
                  <a:lnTo>
                    <a:pt x="882" y="1341"/>
                  </a:lnTo>
                  <a:lnTo>
                    <a:pt x="878" y="1349"/>
                  </a:lnTo>
                  <a:lnTo>
                    <a:pt x="872" y="1357"/>
                  </a:lnTo>
                  <a:lnTo>
                    <a:pt x="866" y="1365"/>
                  </a:lnTo>
                  <a:lnTo>
                    <a:pt x="861" y="1374"/>
                  </a:lnTo>
                  <a:lnTo>
                    <a:pt x="854" y="1383"/>
                  </a:lnTo>
                  <a:lnTo>
                    <a:pt x="847" y="1391"/>
                  </a:lnTo>
                  <a:lnTo>
                    <a:pt x="839" y="1400"/>
                  </a:lnTo>
                  <a:lnTo>
                    <a:pt x="831" y="1409"/>
                  </a:lnTo>
                  <a:lnTo>
                    <a:pt x="822" y="1418"/>
                  </a:lnTo>
                  <a:lnTo>
                    <a:pt x="813" y="1427"/>
                  </a:lnTo>
                  <a:lnTo>
                    <a:pt x="804" y="1436"/>
                  </a:lnTo>
                  <a:lnTo>
                    <a:pt x="794" y="1445"/>
                  </a:lnTo>
                  <a:lnTo>
                    <a:pt x="784" y="1454"/>
                  </a:lnTo>
                  <a:lnTo>
                    <a:pt x="772" y="1462"/>
                  </a:lnTo>
                  <a:lnTo>
                    <a:pt x="761" y="1470"/>
                  </a:lnTo>
                  <a:lnTo>
                    <a:pt x="749" y="1477"/>
                  </a:lnTo>
                  <a:lnTo>
                    <a:pt x="736" y="1483"/>
                  </a:lnTo>
                  <a:lnTo>
                    <a:pt x="723" y="1488"/>
                  </a:lnTo>
                  <a:lnTo>
                    <a:pt x="709" y="1493"/>
                  </a:lnTo>
                  <a:lnTo>
                    <a:pt x="694" y="1497"/>
                  </a:lnTo>
                  <a:lnTo>
                    <a:pt x="680" y="1502"/>
                  </a:lnTo>
                  <a:lnTo>
                    <a:pt x="664" y="1504"/>
                  </a:lnTo>
                  <a:lnTo>
                    <a:pt x="648" y="1507"/>
                  </a:lnTo>
                  <a:lnTo>
                    <a:pt x="631" y="1509"/>
                  </a:lnTo>
                  <a:lnTo>
                    <a:pt x="613" y="1511"/>
                  </a:lnTo>
                  <a:lnTo>
                    <a:pt x="596" y="1511"/>
                  </a:lnTo>
                  <a:lnTo>
                    <a:pt x="577" y="1510"/>
                  </a:lnTo>
                  <a:lnTo>
                    <a:pt x="559" y="1509"/>
                  </a:lnTo>
                  <a:lnTo>
                    <a:pt x="540" y="1506"/>
                  </a:lnTo>
                  <a:lnTo>
                    <a:pt x="523" y="1503"/>
                  </a:lnTo>
                  <a:lnTo>
                    <a:pt x="507" y="1499"/>
                  </a:lnTo>
                  <a:lnTo>
                    <a:pt x="491" y="1495"/>
                  </a:lnTo>
                  <a:lnTo>
                    <a:pt x="476" y="1489"/>
                  </a:lnTo>
                  <a:lnTo>
                    <a:pt x="460" y="1483"/>
                  </a:lnTo>
                  <a:lnTo>
                    <a:pt x="445" y="1476"/>
                  </a:lnTo>
                  <a:lnTo>
                    <a:pt x="432" y="1468"/>
                  </a:lnTo>
                  <a:lnTo>
                    <a:pt x="418" y="1460"/>
                  </a:lnTo>
                  <a:lnTo>
                    <a:pt x="406" y="1450"/>
                  </a:lnTo>
                  <a:lnTo>
                    <a:pt x="393" y="1440"/>
                  </a:lnTo>
                  <a:lnTo>
                    <a:pt x="381" y="1429"/>
                  </a:lnTo>
                  <a:lnTo>
                    <a:pt x="370" y="1418"/>
                  </a:lnTo>
                  <a:lnTo>
                    <a:pt x="359" y="1406"/>
                  </a:lnTo>
                  <a:lnTo>
                    <a:pt x="349" y="1392"/>
                  </a:lnTo>
                  <a:lnTo>
                    <a:pt x="340" y="1380"/>
                  </a:lnTo>
                  <a:lnTo>
                    <a:pt x="331" y="1366"/>
                  </a:lnTo>
                  <a:lnTo>
                    <a:pt x="323" y="1352"/>
                  </a:lnTo>
                  <a:lnTo>
                    <a:pt x="315" y="1339"/>
                  </a:lnTo>
                  <a:lnTo>
                    <a:pt x="309" y="1325"/>
                  </a:lnTo>
                  <a:lnTo>
                    <a:pt x="303" y="1312"/>
                  </a:lnTo>
                  <a:lnTo>
                    <a:pt x="297" y="1297"/>
                  </a:lnTo>
                  <a:lnTo>
                    <a:pt x="293" y="1283"/>
                  </a:lnTo>
                  <a:lnTo>
                    <a:pt x="288" y="1269"/>
                  </a:lnTo>
                  <a:lnTo>
                    <a:pt x="285" y="1254"/>
                  </a:lnTo>
                  <a:lnTo>
                    <a:pt x="281" y="1238"/>
                  </a:lnTo>
                  <a:lnTo>
                    <a:pt x="279" y="1224"/>
                  </a:lnTo>
                  <a:lnTo>
                    <a:pt x="278" y="1208"/>
                  </a:lnTo>
                  <a:lnTo>
                    <a:pt x="277" y="1192"/>
                  </a:lnTo>
                  <a:lnTo>
                    <a:pt x="277" y="1176"/>
                  </a:lnTo>
                  <a:lnTo>
                    <a:pt x="277" y="592"/>
                  </a:lnTo>
                  <a:lnTo>
                    <a:pt x="277" y="577"/>
                  </a:lnTo>
                  <a:lnTo>
                    <a:pt x="278" y="560"/>
                  </a:lnTo>
                  <a:lnTo>
                    <a:pt x="279" y="544"/>
                  </a:lnTo>
                  <a:lnTo>
                    <a:pt x="281" y="528"/>
                  </a:lnTo>
                  <a:lnTo>
                    <a:pt x="285" y="512"/>
                  </a:lnTo>
                  <a:lnTo>
                    <a:pt x="288" y="497"/>
                  </a:lnTo>
                  <a:lnTo>
                    <a:pt x="293" y="483"/>
                  </a:lnTo>
                  <a:lnTo>
                    <a:pt x="297" y="468"/>
                  </a:lnTo>
                  <a:lnTo>
                    <a:pt x="303" y="453"/>
                  </a:lnTo>
                  <a:lnTo>
                    <a:pt x="309" y="440"/>
                  </a:lnTo>
                  <a:lnTo>
                    <a:pt x="315" y="425"/>
                  </a:lnTo>
                  <a:lnTo>
                    <a:pt x="323" y="411"/>
                  </a:lnTo>
                  <a:lnTo>
                    <a:pt x="331" y="399"/>
                  </a:lnTo>
                  <a:lnTo>
                    <a:pt x="340" y="385"/>
                  </a:lnTo>
                  <a:lnTo>
                    <a:pt x="349" y="373"/>
                  </a:lnTo>
                  <a:lnTo>
                    <a:pt x="359" y="361"/>
                  </a:lnTo>
                  <a:lnTo>
                    <a:pt x="370" y="348"/>
                  </a:lnTo>
                  <a:lnTo>
                    <a:pt x="381" y="337"/>
                  </a:lnTo>
                  <a:lnTo>
                    <a:pt x="393" y="327"/>
                  </a:lnTo>
                  <a:lnTo>
                    <a:pt x="406" y="316"/>
                  </a:lnTo>
                  <a:lnTo>
                    <a:pt x="418" y="307"/>
                  </a:lnTo>
                  <a:lnTo>
                    <a:pt x="432" y="299"/>
                  </a:lnTo>
                  <a:lnTo>
                    <a:pt x="445" y="292"/>
                  </a:lnTo>
                  <a:lnTo>
                    <a:pt x="460" y="285"/>
                  </a:lnTo>
                  <a:lnTo>
                    <a:pt x="476" y="279"/>
                  </a:lnTo>
                  <a:lnTo>
                    <a:pt x="491" y="275"/>
                  </a:lnTo>
                  <a:lnTo>
                    <a:pt x="507" y="269"/>
                  </a:lnTo>
                  <a:lnTo>
                    <a:pt x="523" y="266"/>
                  </a:lnTo>
                  <a:lnTo>
                    <a:pt x="540" y="262"/>
                  </a:lnTo>
                  <a:lnTo>
                    <a:pt x="559" y="260"/>
                  </a:lnTo>
                  <a:lnTo>
                    <a:pt x="577" y="259"/>
                  </a:lnTo>
                  <a:lnTo>
                    <a:pt x="596" y="258"/>
                  </a:lnTo>
                  <a:lnTo>
                    <a:pt x="614" y="258"/>
                  </a:lnTo>
                  <a:lnTo>
                    <a:pt x="632" y="259"/>
                  </a:lnTo>
                  <a:lnTo>
                    <a:pt x="649" y="261"/>
                  </a:lnTo>
                  <a:lnTo>
                    <a:pt x="666" y="263"/>
                  </a:lnTo>
                  <a:lnTo>
                    <a:pt x="682" y="266"/>
                  </a:lnTo>
                  <a:lnTo>
                    <a:pt x="698" y="270"/>
                  </a:lnTo>
                  <a:lnTo>
                    <a:pt x="714" y="275"/>
                  </a:lnTo>
                  <a:lnTo>
                    <a:pt x="727" y="279"/>
                  </a:lnTo>
                  <a:lnTo>
                    <a:pt x="741" y="287"/>
                  </a:lnTo>
                  <a:lnTo>
                    <a:pt x="753" y="294"/>
                  </a:lnTo>
                  <a:lnTo>
                    <a:pt x="766" y="302"/>
                  </a:lnTo>
                  <a:lnTo>
                    <a:pt x="777" y="310"/>
                  </a:lnTo>
                  <a:lnTo>
                    <a:pt x="788" y="318"/>
                  </a:lnTo>
                  <a:lnTo>
                    <a:pt x="798" y="326"/>
                  </a:lnTo>
                  <a:lnTo>
                    <a:pt x="807" y="333"/>
                  </a:lnTo>
                  <a:lnTo>
                    <a:pt x="818" y="342"/>
                  </a:lnTo>
                  <a:lnTo>
                    <a:pt x="827" y="350"/>
                  </a:lnTo>
                  <a:lnTo>
                    <a:pt x="835" y="358"/>
                  </a:lnTo>
                  <a:lnTo>
                    <a:pt x="843" y="367"/>
                  </a:lnTo>
                  <a:lnTo>
                    <a:pt x="850" y="375"/>
                  </a:lnTo>
                  <a:lnTo>
                    <a:pt x="857" y="384"/>
                  </a:lnTo>
                  <a:lnTo>
                    <a:pt x="864" y="393"/>
                  </a:lnTo>
                  <a:lnTo>
                    <a:pt x="870" y="402"/>
                  </a:lnTo>
                  <a:lnTo>
                    <a:pt x="875" y="413"/>
                  </a:lnTo>
                  <a:lnTo>
                    <a:pt x="881" y="421"/>
                  </a:lnTo>
                  <a:lnTo>
                    <a:pt x="886" y="427"/>
                  </a:lnTo>
                  <a:lnTo>
                    <a:pt x="890" y="435"/>
                  </a:lnTo>
                  <a:lnTo>
                    <a:pt x="895" y="443"/>
                  </a:lnTo>
                  <a:lnTo>
                    <a:pt x="898" y="450"/>
                  </a:lnTo>
                  <a:lnTo>
                    <a:pt x="900" y="458"/>
                  </a:lnTo>
                  <a:lnTo>
                    <a:pt x="904" y="465"/>
                  </a:lnTo>
                  <a:lnTo>
                    <a:pt x="906" y="471"/>
                  </a:lnTo>
                  <a:lnTo>
                    <a:pt x="912" y="478"/>
                  </a:lnTo>
                  <a:lnTo>
                    <a:pt x="917" y="485"/>
                  </a:lnTo>
                  <a:lnTo>
                    <a:pt x="923" y="491"/>
                  </a:lnTo>
                  <a:lnTo>
                    <a:pt x="930" y="495"/>
                  </a:lnTo>
                  <a:lnTo>
                    <a:pt x="935" y="500"/>
                  </a:lnTo>
                  <a:lnTo>
                    <a:pt x="942" y="502"/>
                  </a:lnTo>
                  <a:lnTo>
                    <a:pt x="949" y="504"/>
                  </a:lnTo>
                  <a:lnTo>
                    <a:pt x="956" y="506"/>
                  </a:lnTo>
                  <a:lnTo>
                    <a:pt x="962" y="506"/>
                  </a:lnTo>
                  <a:lnTo>
                    <a:pt x="969" y="506"/>
                  </a:lnTo>
                  <a:lnTo>
                    <a:pt x="976" y="506"/>
                  </a:lnTo>
                  <a:lnTo>
                    <a:pt x="983" y="504"/>
                  </a:lnTo>
                  <a:lnTo>
                    <a:pt x="991" y="502"/>
                  </a:lnTo>
                  <a:lnTo>
                    <a:pt x="998" y="499"/>
                  </a:lnTo>
                  <a:lnTo>
                    <a:pt x="1005" y="494"/>
                  </a:lnTo>
                  <a:lnTo>
                    <a:pt x="1013" y="490"/>
                  </a:lnTo>
                  <a:lnTo>
                    <a:pt x="1099" y="427"/>
                  </a:lnTo>
                  <a:lnTo>
                    <a:pt x="1107" y="421"/>
                  </a:lnTo>
                  <a:lnTo>
                    <a:pt x="1114" y="414"/>
                  </a:lnTo>
                  <a:lnTo>
                    <a:pt x="1120" y="407"/>
                  </a:lnTo>
                  <a:lnTo>
                    <a:pt x="1125" y="399"/>
                  </a:lnTo>
                  <a:lnTo>
                    <a:pt x="1130" y="391"/>
                  </a:lnTo>
                  <a:lnTo>
                    <a:pt x="1133" y="384"/>
                  </a:lnTo>
                  <a:lnTo>
                    <a:pt x="1136" y="375"/>
                  </a:lnTo>
                  <a:lnTo>
                    <a:pt x="1137" y="367"/>
                  </a:lnTo>
                  <a:lnTo>
                    <a:pt x="1137" y="361"/>
                  </a:lnTo>
                  <a:lnTo>
                    <a:pt x="1136" y="354"/>
                  </a:lnTo>
                  <a:lnTo>
                    <a:pt x="1134" y="347"/>
                  </a:lnTo>
                  <a:lnTo>
                    <a:pt x="1133" y="340"/>
                  </a:lnTo>
                  <a:lnTo>
                    <a:pt x="1131" y="335"/>
                  </a:lnTo>
                  <a:lnTo>
                    <a:pt x="1129" y="329"/>
                  </a:lnTo>
                  <a:lnTo>
                    <a:pt x="1125" y="322"/>
                  </a:lnTo>
                  <a:lnTo>
                    <a:pt x="1122" y="318"/>
                  </a:lnTo>
                  <a:lnTo>
                    <a:pt x="1116" y="301"/>
                  </a:lnTo>
                  <a:lnTo>
                    <a:pt x="1106" y="283"/>
                  </a:lnTo>
                  <a:lnTo>
                    <a:pt x="1094" y="262"/>
                  </a:lnTo>
                  <a:lnTo>
                    <a:pt x="1078" y="240"/>
                  </a:lnTo>
                  <a:lnTo>
                    <a:pt x="1059" y="216"/>
                  </a:lnTo>
                  <a:lnTo>
                    <a:pt x="1037" y="189"/>
                  </a:lnTo>
                  <a:lnTo>
                    <a:pt x="1012" y="160"/>
                  </a:lnTo>
                  <a:lnTo>
                    <a:pt x="984" y="131"/>
                  </a:lnTo>
                  <a:lnTo>
                    <a:pt x="969" y="117"/>
                  </a:lnTo>
                  <a:lnTo>
                    <a:pt x="953" y="104"/>
                  </a:lnTo>
                  <a:lnTo>
                    <a:pt x="935" y="91"/>
                  </a:lnTo>
                  <a:lnTo>
                    <a:pt x="917" y="80"/>
                  </a:lnTo>
                  <a:lnTo>
                    <a:pt x="897" y="69"/>
                  </a:lnTo>
                  <a:lnTo>
                    <a:pt x="875" y="57"/>
                  </a:lnTo>
                  <a:lnTo>
                    <a:pt x="853" y="47"/>
                  </a:lnTo>
                  <a:lnTo>
                    <a:pt x="830" y="37"/>
                  </a:lnTo>
                  <a:lnTo>
                    <a:pt x="804" y="28"/>
                  </a:lnTo>
                  <a:lnTo>
                    <a:pt x="778" y="20"/>
                  </a:lnTo>
                  <a:lnTo>
                    <a:pt x="751" y="14"/>
                  </a:lnTo>
                  <a:lnTo>
                    <a:pt x="721" y="9"/>
                  </a:lnTo>
                  <a:lnTo>
                    <a:pt x="692" y="5"/>
                  </a:lnTo>
                  <a:lnTo>
                    <a:pt x="660" y="2"/>
                  </a:lnTo>
                  <a:lnTo>
                    <a:pt x="629" y="0"/>
                  </a:lnTo>
                  <a:lnTo>
                    <a:pt x="596" y="0"/>
                  </a:lnTo>
                  <a:lnTo>
                    <a:pt x="562" y="1"/>
                  </a:lnTo>
                  <a:lnTo>
                    <a:pt x="530" y="3"/>
                  </a:lnTo>
                  <a:lnTo>
                    <a:pt x="499" y="7"/>
                  </a:lnTo>
                  <a:lnTo>
                    <a:pt x="468" y="12"/>
                  </a:lnTo>
                  <a:lnTo>
                    <a:pt x="439" y="19"/>
                  </a:lnTo>
                  <a:lnTo>
                    <a:pt x="409" y="27"/>
                  </a:lnTo>
                  <a:lnTo>
                    <a:pt x="381" y="36"/>
                  </a:lnTo>
                  <a:lnTo>
                    <a:pt x="354" y="46"/>
                  </a:lnTo>
                  <a:lnTo>
                    <a:pt x="328" y="57"/>
                  </a:lnTo>
                  <a:lnTo>
                    <a:pt x="302" y="71"/>
                  </a:lnTo>
                  <a:lnTo>
                    <a:pt x="277" y="86"/>
                  </a:lnTo>
                  <a:lnTo>
                    <a:pt x="253" y="100"/>
                  </a:lnTo>
                  <a:lnTo>
                    <a:pt x="230" y="119"/>
                  </a:lnTo>
                  <a:lnTo>
                    <a:pt x="208" y="137"/>
                  </a:lnTo>
                  <a:lnTo>
                    <a:pt x="186" y="156"/>
                  </a:lnTo>
                  <a:lnTo>
                    <a:pt x="166" y="177"/>
                  </a:lnTo>
                  <a:lnTo>
                    <a:pt x="146" y="199"/>
                  </a:lnTo>
                  <a:lnTo>
                    <a:pt x="128" y="221"/>
                  </a:lnTo>
                  <a:lnTo>
                    <a:pt x="109" y="244"/>
                  </a:lnTo>
                  <a:lnTo>
                    <a:pt x="94" y="268"/>
                  </a:lnTo>
                  <a:lnTo>
                    <a:pt x="79" y="292"/>
                  </a:lnTo>
                  <a:lnTo>
                    <a:pt x="65" y="316"/>
                  </a:lnTo>
                  <a:lnTo>
                    <a:pt x="53" y="342"/>
                  </a:lnTo>
                  <a:lnTo>
                    <a:pt x="42" y="367"/>
                  </a:lnTo>
                  <a:lnTo>
                    <a:pt x="31" y="394"/>
                  </a:lnTo>
                  <a:lnTo>
                    <a:pt x="23" y="422"/>
                  </a:lnTo>
                  <a:lnTo>
                    <a:pt x="17" y="449"/>
                  </a:lnTo>
                  <a:lnTo>
                    <a:pt x="10" y="477"/>
                  </a:lnTo>
                  <a:lnTo>
                    <a:pt x="5" y="505"/>
                  </a:lnTo>
                  <a:lnTo>
                    <a:pt x="3" y="535"/>
                  </a:lnTo>
                  <a:lnTo>
                    <a:pt x="1" y="564"/>
                  </a:lnTo>
                  <a:lnTo>
                    <a:pt x="0" y="595"/>
                  </a:lnTo>
                  <a:lnTo>
                    <a:pt x="0" y="1176"/>
                  </a:lnTo>
                  <a:lnTo>
                    <a:pt x="1" y="1205"/>
                  </a:lnTo>
                  <a:lnTo>
                    <a:pt x="3" y="1235"/>
                  </a:lnTo>
                  <a:lnTo>
                    <a:pt x="5" y="1264"/>
                  </a:lnTo>
                  <a:lnTo>
                    <a:pt x="10" y="1293"/>
                  </a:lnTo>
                  <a:lnTo>
                    <a:pt x="17" y="1321"/>
                  </a:lnTo>
                  <a:lnTo>
                    <a:pt x="23" y="1348"/>
                  </a:lnTo>
                  <a:lnTo>
                    <a:pt x="31" y="1374"/>
                  </a:lnTo>
                  <a:lnTo>
                    <a:pt x="42" y="1400"/>
                  </a:lnTo>
                  <a:lnTo>
                    <a:pt x="53" y="1426"/>
                  </a:lnTo>
                  <a:lnTo>
                    <a:pt x="64" y="1451"/>
                  </a:lnTo>
                  <a:lnTo>
                    <a:pt x="78" y="1476"/>
                  </a:lnTo>
                  <a:lnTo>
                    <a:pt x="94" y="1499"/>
                  </a:lnTo>
                  <a:lnTo>
                    <a:pt x="109" y="1523"/>
                  </a:lnTo>
                  <a:lnTo>
                    <a:pt x="126" y="1546"/>
                  </a:lnTo>
                  <a:lnTo>
                    <a:pt x="146" y="1568"/>
                  </a:lnTo>
                  <a:lnTo>
                    <a:pt x="165" y="1590"/>
                  </a:lnTo>
                  <a:lnTo>
                    <a:pt x="186" y="1611"/>
                  </a:lnTo>
                  <a:lnTo>
                    <a:pt x="208" y="1631"/>
                  </a:lnTo>
                  <a:lnTo>
                    <a:pt x="229" y="1650"/>
                  </a:lnTo>
                  <a:lnTo>
                    <a:pt x="253" y="1667"/>
                  </a:lnTo>
                  <a:lnTo>
                    <a:pt x="277" y="1683"/>
                  </a:lnTo>
                  <a:lnTo>
                    <a:pt x="302" y="1697"/>
                  </a:lnTo>
                  <a:lnTo>
                    <a:pt x="328" y="1711"/>
                  </a:lnTo>
                  <a:lnTo>
                    <a:pt x="354" y="1722"/>
                  </a:lnTo>
                  <a:lnTo>
                    <a:pt x="381" y="1734"/>
                  </a:lnTo>
                  <a:lnTo>
                    <a:pt x="409" y="1743"/>
                  </a:lnTo>
                  <a:lnTo>
                    <a:pt x="437" y="1751"/>
                  </a:lnTo>
                  <a:lnTo>
                    <a:pt x="468" y="1756"/>
                  </a:lnTo>
                  <a:lnTo>
                    <a:pt x="499" y="1762"/>
                  </a:lnTo>
                  <a:lnTo>
                    <a:pt x="529" y="1765"/>
                  </a:lnTo>
                  <a:lnTo>
                    <a:pt x="562" y="1769"/>
                  </a:lnTo>
                  <a:lnTo>
                    <a:pt x="595" y="1770"/>
                  </a:lnTo>
                  <a:lnTo>
                    <a:pt x="628" y="1768"/>
                  </a:lnTo>
                  <a:lnTo>
                    <a:pt x="659" y="1765"/>
                  </a:lnTo>
                  <a:lnTo>
                    <a:pt x="689" y="1762"/>
                  </a:lnTo>
                  <a:lnTo>
                    <a:pt x="719" y="1757"/>
                  </a:lnTo>
                  <a:lnTo>
                    <a:pt x="747" y="1751"/>
                  </a:lnTo>
                  <a:lnTo>
                    <a:pt x="775" y="1744"/>
                  </a:lnTo>
                  <a:lnTo>
                    <a:pt x="801" y="1736"/>
                  </a:lnTo>
                  <a:lnTo>
                    <a:pt x="826" y="1727"/>
                  </a:lnTo>
                  <a:lnTo>
                    <a:pt x="849" y="1717"/>
                  </a:lnTo>
                  <a:lnTo>
                    <a:pt x="872" y="1706"/>
                  </a:lnTo>
                  <a:lnTo>
                    <a:pt x="893" y="1696"/>
                  </a:lnTo>
                  <a:lnTo>
                    <a:pt x="914" y="1685"/>
                  </a:lnTo>
                  <a:lnTo>
                    <a:pt x="933" y="1674"/>
                  </a:lnTo>
                  <a:lnTo>
                    <a:pt x="951" y="1661"/>
                  </a:lnTo>
                  <a:lnTo>
                    <a:pt x="968" y="1649"/>
                  </a:lnTo>
                  <a:lnTo>
                    <a:pt x="984" y="1635"/>
                  </a:lnTo>
                  <a:lnTo>
                    <a:pt x="1000" y="1622"/>
                  </a:lnTo>
                  <a:lnTo>
                    <a:pt x="1016" y="1608"/>
                  </a:lnTo>
                  <a:lnTo>
                    <a:pt x="1029" y="1595"/>
                  </a:lnTo>
                  <a:lnTo>
                    <a:pt x="1042" y="1580"/>
                  </a:lnTo>
                  <a:lnTo>
                    <a:pt x="1054" y="1566"/>
                  </a:lnTo>
                  <a:lnTo>
                    <a:pt x="1065" y="1553"/>
                  </a:lnTo>
                  <a:lnTo>
                    <a:pt x="1076" y="1539"/>
                  </a:lnTo>
                  <a:lnTo>
                    <a:pt x="1085" y="1526"/>
                  </a:lnTo>
                  <a:lnTo>
                    <a:pt x="1093" y="1513"/>
                  </a:lnTo>
                  <a:lnTo>
                    <a:pt x="1099" y="1502"/>
                  </a:lnTo>
                  <a:lnTo>
                    <a:pt x="1106" y="1490"/>
                  </a:lnTo>
                  <a:lnTo>
                    <a:pt x="1112" y="1480"/>
                  </a:lnTo>
                  <a:lnTo>
                    <a:pt x="1117" y="1470"/>
                  </a:lnTo>
                  <a:lnTo>
                    <a:pt x="1122" y="1461"/>
                  </a:lnTo>
                  <a:lnTo>
                    <a:pt x="1125" y="1452"/>
                  </a:lnTo>
                  <a:lnTo>
                    <a:pt x="1129" y="1444"/>
                  </a:lnTo>
                  <a:close/>
                  <a:moveTo>
                    <a:pt x="5399" y="632"/>
                  </a:moveTo>
                  <a:lnTo>
                    <a:pt x="5397" y="601"/>
                  </a:lnTo>
                  <a:lnTo>
                    <a:pt x="5395" y="571"/>
                  </a:lnTo>
                  <a:lnTo>
                    <a:pt x="5392" y="543"/>
                  </a:lnTo>
                  <a:lnTo>
                    <a:pt x="5387" y="513"/>
                  </a:lnTo>
                  <a:lnTo>
                    <a:pt x="5382" y="485"/>
                  </a:lnTo>
                  <a:lnTo>
                    <a:pt x="5374" y="458"/>
                  </a:lnTo>
                  <a:lnTo>
                    <a:pt x="5366" y="431"/>
                  </a:lnTo>
                  <a:lnTo>
                    <a:pt x="5357" y="405"/>
                  </a:lnTo>
                  <a:lnTo>
                    <a:pt x="5345" y="379"/>
                  </a:lnTo>
                  <a:lnTo>
                    <a:pt x="5334" y="354"/>
                  </a:lnTo>
                  <a:lnTo>
                    <a:pt x="5321" y="329"/>
                  </a:lnTo>
                  <a:lnTo>
                    <a:pt x="5306" y="305"/>
                  </a:lnTo>
                  <a:lnTo>
                    <a:pt x="5291" y="281"/>
                  </a:lnTo>
                  <a:lnTo>
                    <a:pt x="5274" y="258"/>
                  </a:lnTo>
                  <a:lnTo>
                    <a:pt x="5256" y="236"/>
                  </a:lnTo>
                  <a:lnTo>
                    <a:pt x="5237" y="214"/>
                  </a:lnTo>
                  <a:lnTo>
                    <a:pt x="5216" y="193"/>
                  </a:lnTo>
                  <a:lnTo>
                    <a:pt x="5195" y="173"/>
                  </a:lnTo>
                  <a:lnTo>
                    <a:pt x="5173" y="155"/>
                  </a:lnTo>
                  <a:lnTo>
                    <a:pt x="5150" y="138"/>
                  </a:lnTo>
                  <a:lnTo>
                    <a:pt x="5126" y="122"/>
                  </a:lnTo>
                  <a:lnTo>
                    <a:pt x="5101" y="107"/>
                  </a:lnTo>
                  <a:lnTo>
                    <a:pt x="5076" y="95"/>
                  </a:lnTo>
                  <a:lnTo>
                    <a:pt x="5049" y="82"/>
                  </a:lnTo>
                  <a:lnTo>
                    <a:pt x="5022" y="72"/>
                  </a:lnTo>
                  <a:lnTo>
                    <a:pt x="4994" y="63"/>
                  </a:lnTo>
                  <a:lnTo>
                    <a:pt x="4964" y="55"/>
                  </a:lnTo>
                  <a:lnTo>
                    <a:pt x="4934" y="48"/>
                  </a:lnTo>
                  <a:lnTo>
                    <a:pt x="4902" y="44"/>
                  </a:lnTo>
                  <a:lnTo>
                    <a:pt x="4870" y="40"/>
                  </a:lnTo>
                  <a:lnTo>
                    <a:pt x="4837" y="37"/>
                  </a:lnTo>
                  <a:lnTo>
                    <a:pt x="4803" y="36"/>
                  </a:lnTo>
                  <a:lnTo>
                    <a:pt x="4771" y="37"/>
                  </a:lnTo>
                  <a:lnTo>
                    <a:pt x="4739" y="40"/>
                  </a:lnTo>
                  <a:lnTo>
                    <a:pt x="4707" y="44"/>
                  </a:lnTo>
                  <a:lnTo>
                    <a:pt x="4677" y="48"/>
                  </a:lnTo>
                  <a:lnTo>
                    <a:pt x="4647" y="55"/>
                  </a:lnTo>
                  <a:lnTo>
                    <a:pt x="4618" y="63"/>
                  </a:lnTo>
                  <a:lnTo>
                    <a:pt x="4591" y="72"/>
                  </a:lnTo>
                  <a:lnTo>
                    <a:pt x="4564" y="82"/>
                  </a:lnTo>
                  <a:lnTo>
                    <a:pt x="4536" y="95"/>
                  </a:lnTo>
                  <a:lnTo>
                    <a:pt x="4512" y="107"/>
                  </a:lnTo>
                  <a:lnTo>
                    <a:pt x="4487" y="122"/>
                  </a:lnTo>
                  <a:lnTo>
                    <a:pt x="4462" y="138"/>
                  </a:lnTo>
                  <a:lnTo>
                    <a:pt x="4439" y="155"/>
                  </a:lnTo>
                  <a:lnTo>
                    <a:pt x="4417" y="173"/>
                  </a:lnTo>
                  <a:lnTo>
                    <a:pt x="4395" y="193"/>
                  </a:lnTo>
                  <a:lnTo>
                    <a:pt x="4374" y="214"/>
                  </a:lnTo>
                  <a:lnTo>
                    <a:pt x="4354" y="236"/>
                  </a:lnTo>
                  <a:lnTo>
                    <a:pt x="4335" y="258"/>
                  </a:lnTo>
                  <a:lnTo>
                    <a:pt x="4318" y="281"/>
                  </a:lnTo>
                  <a:lnTo>
                    <a:pt x="4301" y="305"/>
                  </a:lnTo>
                  <a:lnTo>
                    <a:pt x="4286" y="329"/>
                  </a:lnTo>
                  <a:lnTo>
                    <a:pt x="4273" y="354"/>
                  </a:lnTo>
                  <a:lnTo>
                    <a:pt x="4260" y="379"/>
                  </a:lnTo>
                  <a:lnTo>
                    <a:pt x="4249" y="405"/>
                  </a:lnTo>
                  <a:lnTo>
                    <a:pt x="4240" y="431"/>
                  </a:lnTo>
                  <a:lnTo>
                    <a:pt x="4231" y="458"/>
                  </a:lnTo>
                  <a:lnTo>
                    <a:pt x="4224" y="485"/>
                  </a:lnTo>
                  <a:lnTo>
                    <a:pt x="4219" y="513"/>
                  </a:lnTo>
                  <a:lnTo>
                    <a:pt x="4214" y="543"/>
                  </a:lnTo>
                  <a:lnTo>
                    <a:pt x="4211" y="571"/>
                  </a:lnTo>
                  <a:lnTo>
                    <a:pt x="4208" y="601"/>
                  </a:lnTo>
                  <a:lnTo>
                    <a:pt x="4208" y="632"/>
                  </a:lnTo>
                  <a:lnTo>
                    <a:pt x="4208" y="1212"/>
                  </a:lnTo>
                  <a:lnTo>
                    <a:pt x="4208" y="1243"/>
                  </a:lnTo>
                  <a:lnTo>
                    <a:pt x="4211" y="1272"/>
                  </a:lnTo>
                  <a:lnTo>
                    <a:pt x="4214" y="1300"/>
                  </a:lnTo>
                  <a:lnTo>
                    <a:pt x="4219" y="1329"/>
                  </a:lnTo>
                  <a:lnTo>
                    <a:pt x="4224" y="1357"/>
                  </a:lnTo>
                  <a:lnTo>
                    <a:pt x="4231" y="1384"/>
                  </a:lnTo>
                  <a:lnTo>
                    <a:pt x="4240" y="1411"/>
                  </a:lnTo>
                  <a:lnTo>
                    <a:pt x="4249" y="1437"/>
                  </a:lnTo>
                  <a:lnTo>
                    <a:pt x="4260" y="1462"/>
                  </a:lnTo>
                  <a:lnTo>
                    <a:pt x="4273" y="1488"/>
                  </a:lnTo>
                  <a:lnTo>
                    <a:pt x="4286" y="1512"/>
                  </a:lnTo>
                  <a:lnTo>
                    <a:pt x="4301" y="1536"/>
                  </a:lnTo>
                  <a:lnTo>
                    <a:pt x="4318" y="1559"/>
                  </a:lnTo>
                  <a:lnTo>
                    <a:pt x="4335" y="1582"/>
                  </a:lnTo>
                  <a:lnTo>
                    <a:pt x="4354" y="1605"/>
                  </a:lnTo>
                  <a:lnTo>
                    <a:pt x="4374" y="1626"/>
                  </a:lnTo>
                  <a:lnTo>
                    <a:pt x="4395" y="1648"/>
                  </a:lnTo>
                  <a:lnTo>
                    <a:pt x="4417" y="1668"/>
                  </a:lnTo>
                  <a:lnTo>
                    <a:pt x="4439" y="1686"/>
                  </a:lnTo>
                  <a:lnTo>
                    <a:pt x="4462" y="1704"/>
                  </a:lnTo>
                  <a:lnTo>
                    <a:pt x="4487" y="1720"/>
                  </a:lnTo>
                  <a:lnTo>
                    <a:pt x="4512" y="1734"/>
                  </a:lnTo>
                  <a:lnTo>
                    <a:pt x="4536" y="1747"/>
                  </a:lnTo>
                  <a:lnTo>
                    <a:pt x="4564" y="1760"/>
                  </a:lnTo>
                  <a:lnTo>
                    <a:pt x="4591" y="1770"/>
                  </a:lnTo>
                  <a:lnTo>
                    <a:pt x="4618" y="1779"/>
                  </a:lnTo>
                  <a:lnTo>
                    <a:pt x="4647" y="1787"/>
                  </a:lnTo>
                  <a:lnTo>
                    <a:pt x="4677" y="1794"/>
                  </a:lnTo>
                  <a:lnTo>
                    <a:pt x="4707" y="1798"/>
                  </a:lnTo>
                  <a:lnTo>
                    <a:pt x="4739" y="1803"/>
                  </a:lnTo>
                  <a:lnTo>
                    <a:pt x="4771" y="1805"/>
                  </a:lnTo>
                  <a:lnTo>
                    <a:pt x="4803" y="1806"/>
                  </a:lnTo>
                  <a:lnTo>
                    <a:pt x="4832" y="1805"/>
                  </a:lnTo>
                  <a:lnTo>
                    <a:pt x="4859" y="1804"/>
                  </a:lnTo>
                  <a:lnTo>
                    <a:pt x="4886" y="1801"/>
                  </a:lnTo>
                  <a:lnTo>
                    <a:pt x="4912" y="1798"/>
                  </a:lnTo>
                  <a:lnTo>
                    <a:pt x="4937" y="1795"/>
                  </a:lnTo>
                  <a:lnTo>
                    <a:pt x="4962" y="1789"/>
                  </a:lnTo>
                  <a:lnTo>
                    <a:pt x="4986" y="1785"/>
                  </a:lnTo>
                  <a:lnTo>
                    <a:pt x="5009" y="1778"/>
                  </a:lnTo>
                  <a:lnTo>
                    <a:pt x="5032" y="1771"/>
                  </a:lnTo>
                  <a:lnTo>
                    <a:pt x="5054" y="1763"/>
                  </a:lnTo>
                  <a:lnTo>
                    <a:pt x="5075" y="1755"/>
                  </a:lnTo>
                  <a:lnTo>
                    <a:pt x="5095" y="1746"/>
                  </a:lnTo>
                  <a:lnTo>
                    <a:pt x="5116" y="1736"/>
                  </a:lnTo>
                  <a:lnTo>
                    <a:pt x="5135" y="1725"/>
                  </a:lnTo>
                  <a:lnTo>
                    <a:pt x="5154" y="1713"/>
                  </a:lnTo>
                  <a:lnTo>
                    <a:pt x="5172" y="1701"/>
                  </a:lnTo>
                  <a:lnTo>
                    <a:pt x="5189" y="1688"/>
                  </a:lnTo>
                  <a:lnTo>
                    <a:pt x="5206" y="1675"/>
                  </a:lnTo>
                  <a:lnTo>
                    <a:pt x="5222" y="1662"/>
                  </a:lnTo>
                  <a:lnTo>
                    <a:pt x="5238" y="1649"/>
                  </a:lnTo>
                  <a:lnTo>
                    <a:pt x="5253" y="1636"/>
                  </a:lnTo>
                  <a:lnTo>
                    <a:pt x="5266" y="1623"/>
                  </a:lnTo>
                  <a:lnTo>
                    <a:pt x="5279" y="1609"/>
                  </a:lnTo>
                  <a:lnTo>
                    <a:pt x="5291" y="1596"/>
                  </a:lnTo>
                  <a:lnTo>
                    <a:pt x="5302" y="1582"/>
                  </a:lnTo>
                  <a:lnTo>
                    <a:pt x="5314" y="1568"/>
                  </a:lnTo>
                  <a:lnTo>
                    <a:pt x="5324" y="1555"/>
                  </a:lnTo>
                  <a:lnTo>
                    <a:pt x="5334" y="1541"/>
                  </a:lnTo>
                  <a:lnTo>
                    <a:pt x="5344" y="1528"/>
                  </a:lnTo>
                  <a:lnTo>
                    <a:pt x="5353" y="1515"/>
                  </a:lnTo>
                  <a:lnTo>
                    <a:pt x="5362" y="1502"/>
                  </a:lnTo>
                  <a:lnTo>
                    <a:pt x="5370" y="1489"/>
                  </a:lnTo>
                  <a:lnTo>
                    <a:pt x="5375" y="1483"/>
                  </a:lnTo>
                  <a:lnTo>
                    <a:pt x="5378" y="1476"/>
                  </a:lnTo>
                  <a:lnTo>
                    <a:pt x="5382" y="1469"/>
                  </a:lnTo>
                  <a:lnTo>
                    <a:pt x="5384" y="1462"/>
                  </a:lnTo>
                  <a:lnTo>
                    <a:pt x="5386" y="1454"/>
                  </a:lnTo>
                  <a:lnTo>
                    <a:pt x="5387" y="1447"/>
                  </a:lnTo>
                  <a:lnTo>
                    <a:pt x="5388" y="1440"/>
                  </a:lnTo>
                  <a:lnTo>
                    <a:pt x="5388" y="1432"/>
                  </a:lnTo>
                  <a:lnTo>
                    <a:pt x="5387" y="1424"/>
                  </a:lnTo>
                  <a:lnTo>
                    <a:pt x="5385" y="1417"/>
                  </a:lnTo>
                  <a:lnTo>
                    <a:pt x="5382" y="1409"/>
                  </a:lnTo>
                  <a:lnTo>
                    <a:pt x="5378" y="1402"/>
                  </a:lnTo>
                  <a:lnTo>
                    <a:pt x="5373" y="1395"/>
                  </a:lnTo>
                  <a:lnTo>
                    <a:pt x="5367" y="1389"/>
                  </a:lnTo>
                  <a:lnTo>
                    <a:pt x="5359" y="1382"/>
                  </a:lnTo>
                  <a:lnTo>
                    <a:pt x="5351" y="1376"/>
                  </a:lnTo>
                  <a:lnTo>
                    <a:pt x="5272" y="1316"/>
                  </a:lnTo>
                  <a:lnTo>
                    <a:pt x="5266" y="1312"/>
                  </a:lnTo>
                  <a:lnTo>
                    <a:pt x="5259" y="1307"/>
                  </a:lnTo>
                  <a:lnTo>
                    <a:pt x="5253" y="1304"/>
                  </a:lnTo>
                  <a:lnTo>
                    <a:pt x="5246" y="1302"/>
                  </a:lnTo>
                  <a:lnTo>
                    <a:pt x="5240" y="1299"/>
                  </a:lnTo>
                  <a:lnTo>
                    <a:pt x="5233" y="1298"/>
                  </a:lnTo>
                  <a:lnTo>
                    <a:pt x="5227" y="1298"/>
                  </a:lnTo>
                  <a:lnTo>
                    <a:pt x="5219" y="1298"/>
                  </a:lnTo>
                  <a:lnTo>
                    <a:pt x="5211" y="1300"/>
                  </a:lnTo>
                  <a:lnTo>
                    <a:pt x="5203" y="1303"/>
                  </a:lnTo>
                  <a:lnTo>
                    <a:pt x="5196" y="1305"/>
                  </a:lnTo>
                  <a:lnTo>
                    <a:pt x="5188" y="1308"/>
                  </a:lnTo>
                  <a:lnTo>
                    <a:pt x="5181" y="1313"/>
                  </a:lnTo>
                  <a:lnTo>
                    <a:pt x="5176" y="1319"/>
                  </a:lnTo>
                  <a:lnTo>
                    <a:pt x="5170" y="1324"/>
                  </a:lnTo>
                  <a:lnTo>
                    <a:pt x="5164" y="1331"/>
                  </a:lnTo>
                  <a:lnTo>
                    <a:pt x="5153" y="1348"/>
                  </a:lnTo>
                  <a:lnTo>
                    <a:pt x="5139" y="1365"/>
                  </a:lnTo>
                  <a:lnTo>
                    <a:pt x="5125" y="1382"/>
                  </a:lnTo>
                  <a:lnTo>
                    <a:pt x="5109" y="1399"/>
                  </a:lnTo>
                  <a:lnTo>
                    <a:pt x="5092" y="1417"/>
                  </a:lnTo>
                  <a:lnTo>
                    <a:pt x="5074" y="1434"/>
                  </a:lnTo>
                  <a:lnTo>
                    <a:pt x="5055" y="1452"/>
                  </a:lnTo>
                  <a:lnTo>
                    <a:pt x="5033" y="1471"/>
                  </a:lnTo>
                  <a:lnTo>
                    <a:pt x="5022" y="1479"/>
                  </a:lnTo>
                  <a:lnTo>
                    <a:pt x="5011" y="1488"/>
                  </a:lnTo>
                  <a:lnTo>
                    <a:pt x="4998" y="1496"/>
                  </a:lnTo>
                  <a:lnTo>
                    <a:pt x="4986" y="1503"/>
                  </a:lnTo>
                  <a:lnTo>
                    <a:pt x="4972" y="1510"/>
                  </a:lnTo>
                  <a:lnTo>
                    <a:pt x="4958" y="1516"/>
                  </a:lnTo>
                  <a:lnTo>
                    <a:pt x="4945" y="1522"/>
                  </a:lnTo>
                  <a:lnTo>
                    <a:pt x="4931" y="1527"/>
                  </a:lnTo>
                  <a:lnTo>
                    <a:pt x="4917" y="1531"/>
                  </a:lnTo>
                  <a:lnTo>
                    <a:pt x="4901" y="1536"/>
                  </a:lnTo>
                  <a:lnTo>
                    <a:pt x="4886" y="1539"/>
                  </a:lnTo>
                  <a:lnTo>
                    <a:pt x="4870" y="1541"/>
                  </a:lnTo>
                  <a:lnTo>
                    <a:pt x="4853" y="1544"/>
                  </a:lnTo>
                  <a:lnTo>
                    <a:pt x="4836" y="1546"/>
                  </a:lnTo>
                  <a:lnTo>
                    <a:pt x="4819" y="1547"/>
                  </a:lnTo>
                  <a:lnTo>
                    <a:pt x="4802" y="1548"/>
                  </a:lnTo>
                  <a:lnTo>
                    <a:pt x="4783" y="1547"/>
                  </a:lnTo>
                  <a:lnTo>
                    <a:pt x="4765" y="1546"/>
                  </a:lnTo>
                  <a:lnTo>
                    <a:pt x="4748" y="1542"/>
                  </a:lnTo>
                  <a:lnTo>
                    <a:pt x="4731" y="1540"/>
                  </a:lnTo>
                  <a:lnTo>
                    <a:pt x="4714" y="1536"/>
                  </a:lnTo>
                  <a:lnTo>
                    <a:pt x="4698" y="1531"/>
                  </a:lnTo>
                  <a:lnTo>
                    <a:pt x="4682" y="1526"/>
                  </a:lnTo>
                  <a:lnTo>
                    <a:pt x="4668" y="1520"/>
                  </a:lnTo>
                  <a:lnTo>
                    <a:pt x="4653" y="1512"/>
                  </a:lnTo>
                  <a:lnTo>
                    <a:pt x="4639" y="1504"/>
                  </a:lnTo>
                  <a:lnTo>
                    <a:pt x="4626" y="1496"/>
                  </a:lnTo>
                  <a:lnTo>
                    <a:pt x="4613" y="1487"/>
                  </a:lnTo>
                  <a:lnTo>
                    <a:pt x="4601" y="1477"/>
                  </a:lnTo>
                  <a:lnTo>
                    <a:pt x="4590" y="1466"/>
                  </a:lnTo>
                  <a:lnTo>
                    <a:pt x="4578" y="1454"/>
                  </a:lnTo>
                  <a:lnTo>
                    <a:pt x="4567" y="1442"/>
                  </a:lnTo>
                  <a:lnTo>
                    <a:pt x="4557" y="1428"/>
                  </a:lnTo>
                  <a:lnTo>
                    <a:pt x="4548" y="1416"/>
                  </a:lnTo>
                  <a:lnTo>
                    <a:pt x="4539" y="1402"/>
                  </a:lnTo>
                  <a:lnTo>
                    <a:pt x="4531" y="1389"/>
                  </a:lnTo>
                  <a:lnTo>
                    <a:pt x="4524" y="1375"/>
                  </a:lnTo>
                  <a:lnTo>
                    <a:pt x="4517" y="1362"/>
                  </a:lnTo>
                  <a:lnTo>
                    <a:pt x="4510" y="1348"/>
                  </a:lnTo>
                  <a:lnTo>
                    <a:pt x="4505" y="1333"/>
                  </a:lnTo>
                  <a:lnTo>
                    <a:pt x="4500" y="1319"/>
                  </a:lnTo>
                  <a:lnTo>
                    <a:pt x="4496" y="1304"/>
                  </a:lnTo>
                  <a:lnTo>
                    <a:pt x="4492" y="1289"/>
                  </a:lnTo>
                  <a:lnTo>
                    <a:pt x="4490" y="1274"/>
                  </a:lnTo>
                  <a:lnTo>
                    <a:pt x="4488" y="1259"/>
                  </a:lnTo>
                  <a:lnTo>
                    <a:pt x="4486" y="1244"/>
                  </a:lnTo>
                  <a:lnTo>
                    <a:pt x="4486" y="1228"/>
                  </a:lnTo>
                  <a:lnTo>
                    <a:pt x="4484" y="1212"/>
                  </a:lnTo>
                  <a:lnTo>
                    <a:pt x="4484" y="1123"/>
                  </a:lnTo>
                  <a:lnTo>
                    <a:pt x="4486" y="1113"/>
                  </a:lnTo>
                  <a:lnTo>
                    <a:pt x="4486" y="1104"/>
                  </a:lnTo>
                  <a:lnTo>
                    <a:pt x="4488" y="1096"/>
                  </a:lnTo>
                  <a:lnTo>
                    <a:pt x="4490" y="1088"/>
                  </a:lnTo>
                  <a:lnTo>
                    <a:pt x="4492" y="1080"/>
                  </a:lnTo>
                  <a:lnTo>
                    <a:pt x="4496" y="1073"/>
                  </a:lnTo>
                  <a:lnTo>
                    <a:pt x="4500" y="1067"/>
                  </a:lnTo>
                  <a:lnTo>
                    <a:pt x="4505" y="1062"/>
                  </a:lnTo>
                  <a:lnTo>
                    <a:pt x="4510" y="1057"/>
                  </a:lnTo>
                  <a:lnTo>
                    <a:pt x="4516" y="1053"/>
                  </a:lnTo>
                  <a:lnTo>
                    <a:pt x="4523" y="1049"/>
                  </a:lnTo>
                  <a:lnTo>
                    <a:pt x="4530" y="1047"/>
                  </a:lnTo>
                  <a:lnTo>
                    <a:pt x="4538" y="1045"/>
                  </a:lnTo>
                  <a:lnTo>
                    <a:pt x="4546" y="1043"/>
                  </a:lnTo>
                  <a:lnTo>
                    <a:pt x="4555" y="1043"/>
                  </a:lnTo>
                  <a:lnTo>
                    <a:pt x="4565" y="1041"/>
                  </a:lnTo>
                  <a:lnTo>
                    <a:pt x="5240" y="1041"/>
                  </a:lnTo>
                  <a:lnTo>
                    <a:pt x="5258" y="1041"/>
                  </a:lnTo>
                  <a:lnTo>
                    <a:pt x="5276" y="1039"/>
                  </a:lnTo>
                  <a:lnTo>
                    <a:pt x="5292" y="1036"/>
                  </a:lnTo>
                  <a:lnTo>
                    <a:pt x="5308" y="1031"/>
                  </a:lnTo>
                  <a:lnTo>
                    <a:pt x="5322" y="1026"/>
                  </a:lnTo>
                  <a:lnTo>
                    <a:pt x="5335" y="1019"/>
                  </a:lnTo>
                  <a:lnTo>
                    <a:pt x="5347" y="1011"/>
                  </a:lnTo>
                  <a:lnTo>
                    <a:pt x="5357" y="1002"/>
                  </a:lnTo>
                  <a:lnTo>
                    <a:pt x="5367" y="991"/>
                  </a:lnTo>
                  <a:lnTo>
                    <a:pt x="5375" y="979"/>
                  </a:lnTo>
                  <a:lnTo>
                    <a:pt x="5382" y="966"/>
                  </a:lnTo>
                  <a:lnTo>
                    <a:pt x="5387" y="951"/>
                  </a:lnTo>
                  <a:lnTo>
                    <a:pt x="5392" y="935"/>
                  </a:lnTo>
                  <a:lnTo>
                    <a:pt x="5395" y="918"/>
                  </a:lnTo>
                  <a:lnTo>
                    <a:pt x="5397" y="900"/>
                  </a:lnTo>
                  <a:lnTo>
                    <a:pt x="5399" y="881"/>
                  </a:lnTo>
                  <a:lnTo>
                    <a:pt x="5399" y="632"/>
                  </a:lnTo>
                  <a:close/>
                  <a:moveTo>
                    <a:pt x="5123" y="720"/>
                  </a:moveTo>
                  <a:lnTo>
                    <a:pt x="5121" y="730"/>
                  </a:lnTo>
                  <a:lnTo>
                    <a:pt x="5121" y="739"/>
                  </a:lnTo>
                  <a:lnTo>
                    <a:pt x="5119" y="749"/>
                  </a:lnTo>
                  <a:lnTo>
                    <a:pt x="5117" y="755"/>
                  </a:lnTo>
                  <a:lnTo>
                    <a:pt x="5115" y="763"/>
                  </a:lnTo>
                  <a:lnTo>
                    <a:pt x="5111" y="770"/>
                  </a:lnTo>
                  <a:lnTo>
                    <a:pt x="5107" y="776"/>
                  </a:lnTo>
                  <a:lnTo>
                    <a:pt x="5102" y="781"/>
                  </a:lnTo>
                  <a:lnTo>
                    <a:pt x="5097" y="786"/>
                  </a:lnTo>
                  <a:lnTo>
                    <a:pt x="5091" y="790"/>
                  </a:lnTo>
                  <a:lnTo>
                    <a:pt x="5084" y="794"/>
                  </a:lnTo>
                  <a:lnTo>
                    <a:pt x="5077" y="796"/>
                  </a:lnTo>
                  <a:lnTo>
                    <a:pt x="5069" y="798"/>
                  </a:lnTo>
                  <a:lnTo>
                    <a:pt x="5061" y="801"/>
                  </a:lnTo>
                  <a:lnTo>
                    <a:pt x="5052" y="801"/>
                  </a:lnTo>
                  <a:lnTo>
                    <a:pt x="5042" y="802"/>
                  </a:lnTo>
                  <a:lnTo>
                    <a:pt x="4565" y="802"/>
                  </a:lnTo>
                  <a:lnTo>
                    <a:pt x="4555" y="801"/>
                  </a:lnTo>
                  <a:lnTo>
                    <a:pt x="4546" y="801"/>
                  </a:lnTo>
                  <a:lnTo>
                    <a:pt x="4538" y="798"/>
                  </a:lnTo>
                  <a:lnTo>
                    <a:pt x="4530" y="796"/>
                  </a:lnTo>
                  <a:lnTo>
                    <a:pt x="4523" y="794"/>
                  </a:lnTo>
                  <a:lnTo>
                    <a:pt x="4516" y="790"/>
                  </a:lnTo>
                  <a:lnTo>
                    <a:pt x="4510" y="786"/>
                  </a:lnTo>
                  <a:lnTo>
                    <a:pt x="4505" y="781"/>
                  </a:lnTo>
                  <a:lnTo>
                    <a:pt x="4500" y="776"/>
                  </a:lnTo>
                  <a:lnTo>
                    <a:pt x="4496" y="770"/>
                  </a:lnTo>
                  <a:lnTo>
                    <a:pt x="4492" y="763"/>
                  </a:lnTo>
                  <a:lnTo>
                    <a:pt x="4490" y="755"/>
                  </a:lnTo>
                  <a:lnTo>
                    <a:pt x="4488" y="749"/>
                  </a:lnTo>
                  <a:lnTo>
                    <a:pt x="4486" y="739"/>
                  </a:lnTo>
                  <a:lnTo>
                    <a:pt x="4486" y="730"/>
                  </a:lnTo>
                  <a:lnTo>
                    <a:pt x="4484" y="720"/>
                  </a:lnTo>
                  <a:lnTo>
                    <a:pt x="4484" y="632"/>
                  </a:lnTo>
                  <a:lnTo>
                    <a:pt x="4486" y="615"/>
                  </a:lnTo>
                  <a:lnTo>
                    <a:pt x="4486" y="598"/>
                  </a:lnTo>
                  <a:lnTo>
                    <a:pt x="4488" y="582"/>
                  </a:lnTo>
                  <a:lnTo>
                    <a:pt x="4490" y="566"/>
                  </a:lnTo>
                  <a:lnTo>
                    <a:pt x="4492" y="551"/>
                  </a:lnTo>
                  <a:lnTo>
                    <a:pt x="4497" y="536"/>
                  </a:lnTo>
                  <a:lnTo>
                    <a:pt x="4500" y="521"/>
                  </a:lnTo>
                  <a:lnTo>
                    <a:pt x="4506" y="506"/>
                  </a:lnTo>
                  <a:lnTo>
                    <a:pt x="4512" y="492"/>
                  </a:lnTo>
                  <a:lnTo>
                    <a:pt x="4517" y="477"/>
                  </a:lnTo>
                  <a:lnTo>
                    <a:pt x="4524" y="463"/>
                  </a:lnTo>
                  <a:lnTo>
                    <a:pt x="4532" y="450"/>
                  </a:lnTo>
                  <a:lnTo>
                    <a:pt x="4540" y="436"/>
                  </a:lnTo>
                  <a:lnTo>
                    <a:pt x="4549" y="424"/>
                  </a:lnTo>
                  <a:lnTo>
                    <a:pt x="4558" y="410"/>
                  </a:lnTo>
                  <a:lnTo>
                    <a:pt x="4568" y="398"/>
                  </a:lnTo>
                  <a:lnTo>
                    <a:pt x="4578" y="385"/>
                  </a:lnTo>
                  <a:lnTo>
                    <a:pt x="4590" y="374"/>
                  </a:lnTo>
                  <a:lnTo>
                    <a:pt x="4601" y="364"/>
                  </a:lnTo>
                  <a:lnTo>
                    <a:pt x="4613" y="354"/>
                  </a:lnTo>
                  <a:lnTo>
                    <a:pt x="4627" y="345"/>
                  </a:lnTo>
                  <a:lnTo>
                    <a:pt x="4641" y="337"/>
                  </a:lnTo>
                  <a:lnTo>
                    <a:pt x="4654" y="329"/>
                  </a:lnTo>
                  <a:lnTo>
                    <a:pt x="4669" y="322"/>
                  </a:lnTo>
                  <a:lnTo>
                    <a:pt x="4684" y="316"/>
                  </a:lnTo>
                  <a:lnTo>
                    <a:pt x="4699" y="311"/>
                  </a:lnTo>
                  <a:lnTo>
                    <a:pt x="4715" y="306"/>
                  </a:lnTo>
                  <a:lnTo>
                    <a:pt x="4732" y="303"/>
                  </a:lnTo>
                  <a:lnTo>
                    <a:pt x="4749" y="299"/>
                  </a:lnTo>
                  <a:lnTo>
                    <a:pt x="4766" y="297"/>
                  </a:lnTo>
                  <a:lnTo>
                    <a:pt x="4784" y="295"/>
                  </a:lnTo>
                  <a:lnTo>
                    <a:pt x="4803" y="295"/>
                  </a:lnTo>
                  <a:lnTo>
                    <a:pt x="4823" y="295"/>
                  </a:lnTo>
                  <a:lnTo>
                    <a:pt x="4841" y="297"/>
                  </a:lnTo>
                  <a:lnTo>
                    <a:pt x="4858" y="299"/>
                  </a:lnTo>
                  <a:lnTo>
                    <a:pt x="4875" y="303"/>
                  </a:lnTo>
                  <a:lnTo>
                    <a:pt x="4892" y="306"/>
                  </a:lnTo>
                  <a:lnTo>
                    <a:pt x="4908" y="311"/>
                  </a:lnTo>
                  <a:lnTo>
                    <a:pt x="4923" y="316"/>
                  </a:lnTo>
                  <a:lnTo>
                    <a:pt x="4938" y="322"/>
                  </a:lnTo>
                  <a:lnTo>
                    <a:pt x="4953" y="329"/>
                  </a:lnTo>
                  <a:lnTo>
                    <a:pt x="4966" y="337"/>
                  </a:lnTo>
                  <a:lnTo>
                    <a:pt x="4980" y="345"/>
                  </a:lnTo>
                  <a:lnTo>
                    <a:pt x="4994" y="354"/>
                  </a:lnTo>
                  <a:lnTo>
                    <a:pt x="5005" y="364"/>
                  </a:lnTo>
                  <a:lnTo>
                    <a:pt x="5017" y="374"/>
                  </a:lnTo>
                  <a:lnTo>
                    <a:pt x="5029" y="385"/>
                  </a:lnTo>
                  <a:lnTo>
                    <a:pt x="5039" y="398"/>
                  </a:lnTo>
                  <a:lnTo>
                    <a:pt x="5049" y="410"/>
                  </a:lnTo>
                  <a:lnTo>
                    <a:pt x="5058" y="424"/>
                  </a:lnTo>
                  <a:lnTo>
                    <a:pt x="5067" y="436"/>
                  </a:lnTo>
                  <a:lnTo>
                    <a:pt x="5075" y="450"/>
                  </a:lnTo>
                  <a:lnTo>
                    <a:pt x="5083" y="463"/>
                  </a:lnTo>
                  <a:lnTo>
                    <a:pt x="5090" y="477"/>
                  </a:lnTo>
                  <a:lnTo>
                    <a:pt x="5095" y="492"/>
                  </a:lnTo>
                  <a:lnTo>
                    <a:pt x="5101" y="506"/>
                  </a:lnTo>
                  <a:lnTo>
                    <a:pt x="5107" y="521"/>
                  </a:lnTo>
                  <a:lnTo>
                    <a:pt x="5110" y="536"/>
                  </a:lnTo>
                  <a:lnTo>
                    <a:pt x="5115" y="551"/>
                  </a:lnTo>
                  <a:lnTo>
                    <a:pt x="5117" y="566"/>
                  </a:lnTo>
                  <a:lnTo>
                    <a:pt x="5119" y="582"/>
                  </a:lnTo>
                  <a:lnTo>
                    <a:pt x="5121" y="598"/>
                  </a:lnTo>
                  <a:lnTo>
                    <a:pt x="5121" y="615"/>
                  </a:lnTo>
                  <a:lnTo>
                    <a:pt x="5123" y="632"/>
                  </a:lnTo>
                  <a:lnTo>
                    <a:pt x="5123" y="720"/>
                  </a:lnTo>
                  <a:close/>
                  <a:moveTo>
                    <a:pt x="9606" y="1219"/>
                  </a:moveTo>
                  <a:lnTo>
                    <a:pt x="9605" y="1187"/>
                  </a:lnTo>
                  <a:lnTo>
                    <a:pt x="9603" y="1157"/>
                  </a:lnTo>
                  <a:lnTo>
                    <a:pt x="9599" y="1127"/>
                  </a:lnTo>
                  <a:lnTo>
                    <a:pt x="9594" y="1099"/>
                  </a:lnTo>
                  <a:lnTo>
                    <a:pt x="9588" y="1072"/>
                  </a:lnTo>
                  <a:lnTo>
                    <a:pt x="9580" y="1045"/>
                  </a:lnTo>
                  <a:lnTo>
                    <a:pt x="9571" y="1020"/>
                  </a:lnTo>
                  <a:lnTo>
                    <a:pt x="9561" y="996"/>
                  </a:lnTo>
                  <a:lnTo>
                    <a:pt x="9548" y="972"/>
                  </a:lnTo>
                  <a:lnTo>
                    <a:pt x="9536" y="950"/>
                  </a:lnTo>
                  <a:lnTo>
                    <a:pt x="9521" y="929"/>
                  </a:lnTo>
                  <a:lnTo>
                    <a:pt x="9505" y="909"/>
                  </a:lnTo>
                  <a:lnTo>
                    <a:pt x="9488" y="890"/>
                  </a:lnTo>
                  <a:lnTo>
                    <a:pt x="9470" y="872"/>
                  </a:lnTo>
                  <a:lnTo>
                    <a:pt x="9451" y="855"/>
                  </a:lnTo>
                  <a:lnTo>
                    <a:pt x="9430" y="839"/>
                  </a:lnTo>
                  <a:lnTo>
                    <a:pt x="9408" y="824"/>
                  </a:lnTo>
                  <a:lnTo>
                    <a:pt x="9386" y="811"/>
                  </a:lnTo>
                  <a:lnTo>
                    <a:pt x="9363" y="798"/>
                  </a:lnTo>
                  <a:lnTo>
                    <a:pt x="9339" y="786"/>
                  </a:lnTo>
                  <a:lnTo>
                    <a:pt x="9315" y="775"/>
                  </a:lnTo>
                  <a:lnTo>
                    <a:pt x="9291" y="764"/>
                  </a:lnTo>
                  <a:lnTo>
                    <a:pt x="9266" y="755"/>
                  </a:lnTo>
                  <a:lnTo>
                    <a:pt x="9240" y="747"/>
                  </a:lnTo>
                  <a:lnTo>
                    <a:pt x="9214" y="739"/>
                  </a:lnTo>
                  <a:lnTo>
                    <a:pt x="9186" y="733"/>
                  </a:lnTo>
                  <a:lnTo>
                    <a:pt x="9158" y="727"/>
                  </a:lnTo>
                  <a:lnTo>
                    <a:pt x="9130" y="722"/>
                  </a:lnTo>
                  <a:lnTo>
                    <a:pt x="9100" y="718"/>
                  </a:lnTo>
                  <a:lnTo>
                    <a:pt x="9071" y="715"/>
                  </a:lnTo>
                  <a:lnTo>
                    <a:pt x="9042" y="712"/>
                  </a:lnTo>
                  <a:lnTo>
                    <a:pt x="9010" y="711"/>
                  </a:lnTo>
                  <a:lnTo>
                    <a:pt x="9005" y="711"/>
                  </a:lnTo>
                  <a:lnTo>
                    <a:pt x="8997" y="710"/>
                  </a:lnTo>
                  <a:lnTo>
                    <a:pt x="8985" y="708"/>
                  </a:lnTo>
                  <a:lnTo>
                    <a:pt x="8969" y="704"/>
                  </a:lnTo>
                  <a:lnTo>
                    <a:pt x="8949" y="699"/>
                  </a:lnTo>
                  <a:lnTo>
                    <a:pt x="8925" y="692"/>
                  </a:lnTo>
                  <a:lnTo>
                    <a:pt x="8898" y="684"/>
                  </a:lnTo>
                  <a:lnTo>
                    <a:pt x="8866" y="674"/>
                  </a:lnTo>
                  <a:lnTo>
                    <a:pt x="8852" y="668"/>
                  </a:lnTo>
                  <a:lnTo>
                    <a:pt x="8838" y="661"/>
                  </a:lnTo>
                  <a:lnTo>
                    <a:pt x="8826" y="654"/>
                  </a:lnTo>
                  <a:lnTo>
                    <a:pt x="8813" y="646"/>
                  </a:lnTo>
                  <a:lnTo>
                    <a:pt x="8801" y="637"/>
                  </a:lnTo>
                  <a:lnTo>
                    <a:pt x="8789" y="626"/>
                  </a:lnTo>
                  <a:lnTo>
                    <a:pt x="8779" y="615"/>
                  </a:lnTo>
                  <a:lnTo>
                    <a:pt x="8769" y="604"/>
                  </a:lnTo>
                  <a:lnTo>
                    <a:pt x="8758" y="592"/>
                  </a:lnTo>
                  <a:lnTo>
                    <a:pt x="8749" y="580"/>
                  </a:lnTo>
                  <a:lnTo>
                    <a:pt x="8740" y="566"/>
                  </a:lnTo>
                  <a:lnTo>
                    <a:pt x="8733" y="552"/>
                  </a:lnTo>
                  <a:lnTo>
                    <a:pt x="8728" y="536"/>
                  </a:lnTo>
                  <a:lnTo>
                    <a:pt x="8725" y="520"/>
                  </a:lnTo>
                  <a:lnTo>
                    <a:pt x="8723" y="502"/>
                  </a:lnTo>
                  <a:lnTo>
                    <a:pt x="8721" y="483"/>
                  </a:lnTo>
                  <a:lnTo>
                    <a:pt x="8723" y="466"/>
                  </a:lnTo>
                  <a:lnTo>
                    <a:pt x="8725" y="448"/>
                  </a:lnTo>
                  <a:lnTo>
                    <a:pt x="8730" y="430"/>
                  </a:lnTo>
                  <a:lnTo>
                    <a:pt x="8737" y="410"/>
                  </a:lnTo>
                  <a:lnTo>
                    <a:pt x="8745" y="392"/>
                  </a:lnTo>
                  <a:lnTo>
                    <a:pt x="8756" y="373"/>
                  </a:lnTo>
                  <a:lnTo>
                    <a:pt x="8769" y="355"/>
                  </a:lnTo>
                  <a:lnTo>
                    <a:pt x="8783" y="335"/>
                  </a:lnTo>
                  <a:lnTo>
                    <a:pt x="8792" y="326"/>
                  </a:lnTo>
                  <a:lnTo>
                    <a:pt x="8801" y="316"/>
                  </a:lnTo>
                  <a:lnTo>
                    <a:pt x="8810" y="309"/>
                  </a:lnTo>
                  <a:lnTo>
                    <a:pt x="8821" y="301"/>
                  </a:lnTo>
                  <a:lnTo>
                    <a:pt x="8832" y="294"/>
                  </a:lnTo>
                  <a:lnTo>
                    <a:pt x="8845" y="287"/>
                  </a:lnTo>
                  <a:lnTo>
                    <a:pt x="8857" y="281"/>
                  </a:lnTo>
                  <a:lnTo>
                    <a:pt x="8871" y="276"/>
                  </a:lnTo>
                  <a:lnTo>
                    <a:pt x="8885" y="271"/>
                  </a:lnTo>
                  <a:lnTo>
                    <a:pt x="8901" y="268"/>
                  </a:lnTo>
                  <a:lnTo>
                    <a:pt x="8917" y="263"/>
                  </a:lnTo>
                  <a:lnTo>
                    <a:pt x="8934" y="261"/>
                  </a:lnTo>
                  <a:lnTo>
                    <a:pt x="8952" y="258"/>
                  </a:lnTo>
                  <a:lnTo>
                    <a:pt x="8971" y="257"/>
                  </a:lnTo>
                  <a:lnTo>
                    <a:pt x="8991" y="255"/>
                  </a:lnTo>
                  <a:lnTo>
                    <a:pt x="9011" y="254"/>
                  </a:lnTo>
                  <a:lnTo>
                    <a:pt x="9028" y="254"/>
                  </a:lnTo>
                  <a:lnTo>
                    <a:pt x="9044" y="255"/>
                  </a:lnTo>
                  <a:lnTo>
                    <a:pt x="9061" y="258"/>
                  </a:lnTo>
                  <a:lnTo>
                    <a:pt x="9077" y="261"/>
                  </a:lnTo>
                  <a:lnTo>
                    <a:pt x="9093" y="264"/>
                  </a:lnTo>
                  <a:lnTo>
                    <a:pt x="9108" y="269"/>
                  </a:lnTo>
                  <a:lnTo>
                    <a:pt x="9123" y="273"/>
                  </a:lnTo>
                  <a:lnTo>
                    <a:pt x="9139" y="280"/>
                  </a:lnTo>
                  <a:lnTo>
                    <a:pt x="9154" y="287"/>
                  </a:lnTo>
                  <a:lnTo>
                    <a:pt x="9168" y="294"/>
                  </a:lnTo>
                  <a:lnTo>
                    <a:pt x="9183" y="303"/>
                  </a:lnTo>
                  <a:lnTo>
                    <a:pt x="9197" y="312"/>
                  </a:lnTo>
                  <a:lnTo>
                    <a:pt x="9211" y="322"/>
                  </a:lnTo>
                  <a:lnTo>
                    <a:pt x="9225" y="332"/>
                  </a:lnTo>
                  <a:lnTo>
                    <a:pt x="9240" y="344"/>
                  </a:lnTo>
                  <a:lnTo>
                    <a:pt x="9253" y="356"/>
                  </a:lnTo>
                  <a:lnTo>
                    <a:pt x="9260" y="362"/>
                  </a:lnTo>
                  <a:lnTo>
                    <a:pt x="9267" y="367"/>
                  </a:lnTo>
                  <a:lnTo>
                    <a:pt x="9274" y="372"/>
                  </a:lnTo>
                  <a:lnTo>
                    <a:pt x="9280" y="375"/>
                  </a:lnTo>
                  <a:lnTo>
                    <a:pt x="9287" y="379"/>
                  </a:lnTo>
                  <a:lnTo>
                    <a:pt x="9294" y="381"/>
                  </a:lnTo>
                  <a:lnTo>
                    <a:pt x="9302" y="382"/>
                  </a:lnTo>
                  <a:lnTo>
                    <a:pt x="9309" y="383"/>
                  </a:lnTo>
                  <a:lnTo>
                    <a:pt x="9315" y="384"/>
                  </a:lnTo>
                  <a:lnTo>
                    <a:pt x="9322" y="383"/>
                  </a:lnTo>
                  <a:lnTo>
                    <a:pt x="9330" y="382"/>
                  </a:lnTo>
                  <a:lnTo>
                    <a:pt x="9337" y="381"/>
                  </a:lnTo>
                  <a:lnTo>
                    <a:pt x="9344" y="379"/>
                  </a:lnTo>
                  <a:lnTo>
                    <a:pt x="9352" y="375"/>
                  </a:lnTo>
                  <a:lnTo>
                    <a:pt x="9358" y="372"/>
                  </a:lnTo>
                  <a:lnTo>
                    <a:pt x="9366" y="367"/>
                  </a:lnTo>
                  <a:lnTo>
                    <a:pt x="9452" y="304"/>
                  </a:lnTo>
                  <a:lnTo>
                    <a:pt x="9460" y="298"/>
                  </a:lnTo>
                  <a:lnTo>
                    <a:pt x="9466" y="293"/>
                  </a:lnTo>
                  <a:lnTo>
                    <a:pt x="9472" y="287"/>
                  </a:lnTo>
                  <a:lnTo>
                    <a:pt x="9477" y="280"/>
                  </a:lnTo>
                  <a:lnTo>
                    <a:pt x="9481" y="275"/>
                  </a:lnTo>
                  <a:lnTo>
                    <a:pt x="9484" y="268"/>
                  </a:lnTo>
                  <a:lnTo>
                    <a:pt x="9485" y="261"/>
                  </a:lnTo>
                  <a:lnTo>
                    <a:pt x="9486" y="254"/>
                  </a:lnTo>
                  <a:lnTo>
                    <a:pt x="9487" y="247"/>
                  </a:lnTo>
                  <a:lnTo>
                    <a:pt x="9486" y="241"/>
                  </a:lnTo>
                  <a:lnTo>
                    <a:pt x="9484" y="234"/>
                  </a:lnTo>
                  <a:lnTo>
                    <a:pt x="9482" y="226"/>
                  </a:lnTo>
                  <a:lnTo>
                    <a:pt x="9478" y="219"/>
                  </a:lnTo>
                  <a:lnTo>
                    <a:pt x="9474" y="211"/>
                  </a:lnTo>
                  <a:lnTo>
                    <a:pt x="9469" y="204"/>
                  </a:lnTo>
                  <a:lnTo>
                    <a:pt x="9462" y="197"/>
                  </a:lnTo>
                  <a:lnTo>
                    <a:pt x="9444" y="176"/>
                  </a:lnTo>
                  <a:lnTo>
                    <a:pt x="9424" y="157"/>
                  </a:lnTo>
                  <a:lnTo>
                    <a:pt x="9404" y="138"/>
                  </a:lnTo>
                  <a:lnTo>
                    <a:pt x="9381" y="120"/>
                  </a:lnTo>
                  <a:lnTo>
                    <a:pt x="9358" y="103"/>
                  </a:lnTo>
                  <a:lnTo>
                    <a:pt x="9335" y="86"/>
                  </a:lnTo>
                  <a:lnTo>
                    <a:pt x="9309" y="70"/>
                  </a:lnTo>
                  <a:lnTo>
                    <a:pt x="9283" y="55"/>
                  </a:lnTo>
                  <a:lnTo>
                    <a:pt x="9253" y="43"/>
                  </a:lnTo>
                  <a:lnTo>
                    <a:pt x="9224" y="33"/>
                  </a:lnTo>
                  <a:lnTo>
                    <a:pt x="9192" y="22"/>
                  </a:lnTo>
                  <a:lnTo>
                    <a:pt x="9158" y="16"/>
                  </a:lnTo>
                  <a:lnTo>
                    <a:pt x="9124" y="9"/>
                  </a:lnTo>
                  <a:lnTo>
                    <a:pt x="9088" y="4"/>
                  </a:lnTo>
                  <a:lnTo>
                    <a:pt x="9051" y="1"/>
                  </a:lnTo>
                  <a:lnTo>
                    <a:pt x="9011" y="0"/>
                  </a:lnTo>
                  <a:lnTo>
                    <a:pt x="8977" y="1"/>
                  </a:lnTo>
                  <a:lnTo>
                    <a:pt x="8944" y="3"/>
                  </a:lnTo>
                  <a:lnTo>
                    <a:pt x="8913" y="7"/>
                  </a:lnTo>
                  <a:lnTo>
                    <a:pt x="8882" y="11"/>
                  </a:lnTo>
                  <a:lnTo>
                    <a:pt x="8853" y="17"/>
                  </a:lnTo>
                  <a:lnTo>
                    <a:pt x="8824" y="24"/>
                  </a:lnTo>
                  <a:lnTo>
                    <a:pt x="8796" y="31"/>
                  </a:lnTo>
                  <a:lnTo>
                    <a:pt x="8770" y="40"/>
                  </a:lnTo>
                  <a:lnTo>
                    <a:pt x="8744" y="51"/>
                  </a:lnTo>
                  <a:lnTo>
                    <a:pt x="8720" y="62"/>
                  </a:lnTo>
                  <a:lnTo>
                    <a:pt x="8697" y="74"/>
                  </a:lnTo>
                  <a:lnTo>
                    <a:pt x="8675" y="88"/>
                  </a:lnTo>
                  <a:lnTo>
                    <a:pt x="8654" y="103"/>
                  </a:lnTo>
                  <a:lnTo>
                    <a:pt x="8633" y="119"/>
                  </a:lnTo>
                  <a:lnTo>
                    <a:pt x="8615" y="135"/>
                  </a:lnTo>
                  <a:lnTo>
                    <a:pt x="8597" y="154"/>
                  </a:lnTo>
                  <a:lnTo>
                    <a:pt x="8580" y="173"/>
                  </a:lnTo>
                  <a:lnTo>
                    <a:pt x="8563" y="191"/>
                  </a:lnTo>
                  <a:lnTo>
                    <a:pt x="8548" y="210"/>
                  </a:lnTo>
                  <a:lnTo>
                    <a:pt x="8535" y="231"/>
                  </a:lnTo>
                  <a:lnTo>
                    <a:pt x="8522" y="250"/>
                  </a:lnTo>
                  <a:lnTo>
                    <a:pt x="8511" y="270"/>
                  </a:lnTo>
                  <a:lnTo>
                    <a:pt x="8500" y="290"/>
                  </a:lnTo>
                  <a:lnTo>
                    <a:pt x="8491" y="311"/>
                  </a:lnTo>
                  <a:lnTo>
                    <a:pt x="8483" y="332"/>
                  </a:lnTo>
                  <a:lnTo>
                    <a:pt x="8476" y="353"/>
                  </a:lnTo>
                  <a:lnTo>
                    <a:pt x="8469" y="374"/>
                  </a:lnTo>
                  <a:lnTo>
                    <a:pt x="8465" y="396"/>
                  </a:lnTo>
                  <a:lnTo>
                    <a:pt x="8460" y="418"/>
                  </a:lnTo>
                  <a:lnTo>
                    <a:pt x="8458" y="441"/>
                  </a:lnTo>
                  <a:lnTo>
                    <a:pt x="8456" y="463"/>
                  </a:lnTo>
                  <a:lnTo>
                    <a:pt x="8456" y="486"/>
                  </a:lnTo>
                  <a:lnTo>
                    <a:pt x="8457" y="513"/>
                  </a:lnTo>
                  <a:lnTo>
                    <a:pt x="8459" y="539"/>
                  </a:lnTo>
                  <a:lnTo>
                    <a:pt x="8461" y="564"/>
                  </a:lnTo>
                  <a:lnTo>
                    <a:pt x="8466" y="589"/>
                  </a:lnTo>
                  <a:lnTo>
                    <a:pt x="8471" y="613"/>
                  </a:lnTo>
                  <a:lnTo>
                    <a:pt x="8477" y="637"/>
                  </a:lnTo>
                  <a:lnTo>
                    <a:pt x="8485" y="658"/>
                  </a:lnTo>
                  <a:lnTo>
                    <a:pt x="8493" y="680"/>
                  </a:lnTo>
                  <a:lnTo>
                    <a:pt x="8502" y="701"/>
                  </a:lnTo>
                  <a:lnTo>
                    <a:pt x="8513" y="721"/>
                  </a:lnTo>
                  <a:lnTo>
                    <a:pt x="8525" y="741"/>
                  </a:lnTo>
                  <a:lnTo>
                    <a:pt x="8537" y="759"/>
                  </a:lnTo>
                  <a:lnTo>
                    <a:pt x="8551" y="777"/>
                  </a:lnTo>
                  <a:lnTo>
                    <a:pt x="8565" y="794"/>
                  </a:lnTo>
                  <a:lnTo>
                    <a:pt x="8581" y="810"/>
                  </a:lnTo>
                  <a:lnTo>
                    <a:pt x="8598" y="825"/>
                  </a:lnTo>
                  <a:lnTo>
                    <a:pt x="8616" y="840"/>
                  </a:lnTo>
                  <a:lnTo>
                    <a:pt x="8635" y="854"/>
                  </a:lnTo>
                  <a:lnTo>
                    <a:pt x="8655" y="867"/>
                  </a:lnTo>
                  <a:lnTo>
                    <a:pt x="8676" y="880"/>
                  </a:lnTo>
                  <a:lnTo>
                    <a:pt x="8698" y="892"/>
                  </a:lnTo>
                  <a:lnTo>
                    <a:pt x="8721" y="902"/>
                  </a:lnTo>
                  <a:lnTo>
                    <a:pt x="8745" y="913"/>
                  </a:lnTo>
                  <a:lnTo>
                    <a:pt x="8771" y="923"/>
                  </a:lnTo>
                  <a:lnTo>
                    <a:pt x="8797" y="931"/>
                  </a:lnTo>
                  <a:lnTo>
                    <a:pt x="8824" y="939"/>
                  </a:lnTo>
                  <a:lnTo>
                    <a:pt x="8854" y="946"/>
                  </a:lnTo>
                  <a:lnTo>
                    <a:pt x="8883" y="952"/>
                  </a:lnTo>
                  <a:lnTo>
                    <a:pt x="8914" y="958"/>
                  </a:lnTo>
                  <a:lnTo>
                    <a:pt x="8945" y="963"/>
                  </a:lnTo>
                  <a:lnTo>
                    <a:pt x="8978" y="968"/>
                  </a:lnTo>
                  <a:lnTo>
                    <a:pt x="9012" y="970"/>
                  </a:lnTo>
                  <a:lnTo>
                    <a:pt x="9017" y="970"/>
                  </a:lnTo>
                  <a:lnTo>
                    <a:pt x="9026" y="971"/>
                  </a:lnTo>
                  <a:lnTo>
                    <a:pt x="9039" y="974"/>
                  </a:lnTo>
                  <a:lnTo>
                    <a:pt x="9057" y="976"/>
                  </a:lnTo>
                  <a:lnTo>
                    <a:pt x="9079" y="980"/>
                  </a:lnTo>
                  <a:lnTo>
                    <a:pt x="9105" y="986"/>
                  </a:lnTo>
                  <a:lnTo>
                    <a:pt x="9136" y="992"/>
                  </a:lnTo>
                  <a:lnTo>
                    <a:pt x="9171" y="1000"/>
                  </a:lnTo>
                  <a:lnTo>
                    <a:pt x="9186" y="1005"/>
                  </a:lnTo>
                  <a:lnTo>
                    <a:pt x="9201" y="1012"/>
                  </a:lnTo>
                  <a:lnTo>
                    <a:pt x="9216" y="1019"/>
                  </a:lnTo>
                  <a:lnTo>
                    <a:pt x="9231" y="1028"/>
                  </a:lnTo>
                  <a:lnTo>
                    <a:pt x="9244" y="1038"/>
                  </a:lnTo>
                  <a:lnTo>
                    <a:pt x="9258" y="1048"/>
                  </a:lnTo>
                  <a:lnTo>
                    <a:pt x="9271" y="1061"/>
                  </a:lnTo>
                  <a:lnTo>
                    <a:pt x="9284" y="1073"/>
                  </a:lnTo>
                  <a:lnTo>
                    <a:pt x="9295" y="1088"/>
                  </a:lnTo>
                  <a:lnTo>
                    <a:pt x="9304" y="1104"/>
                  </a:lnTo>
                  <a:lnTo>
                    <a:pt x="9312" y="1119"/>
                  </a:lnTo>
                  <a:lnTo>
                    <a:pt x="9319" y="1138"/>
                  </a:lnTo>
                  <a:lnTo>
                    <a:pt x="9323" y="1157"/>
                  </a:lnTo>
                  <a:lnTo>
                    <a:pt x="9327" y="1177"/>
                  </a:lnTo>
                  <a:lnTo>
                    <a:pt x="9329" y="1198"/>
                  </a:lnTo>
                  <a:lnTo>
                    <a:pt x="9330" y="1220"/>
                  </a:lnTo>
                  <a:lnTo>
                    <a:pt x="9329" y="1234"/>
                  </a:lnTo>
                  <a:lnTo>
                    <a:pt x="9329" y="1247"/>
                  </a:lnTo>
                  <a:lnTo>
                    <a:pt x="9327" y="1260"/>
                  </a:lnTo>
                  <a:lnTo>
                    <a:pt x="9326" y="1273"/>
                  </a:lnTo>
                  <a:lnTo>
                    <a:pt x="9322" y="1286"/>
                  </a:lnTo>
                  <a:lnTo>
                    <a:pt x="9320" y="1298"/>
                  </a:lnTo>
                  <a:lnTo>
                    <a:pt x="9315" y="1311"/>
                  </a:lnTo>
                  <a:lnTo>
                    <a:pt x="9312" y="1323"/>
                  </a:lnTo>
                  <a:lnTo>
                    <a:pt x="9302" y="1347"/>
                  </a:lnTo>
                  <a:lnTo>
                    <a:pt x="9289" y="1371"/>
                  </a:lnTo>
                  <a:lnTo>
                    <a:pt x="9275" y="1394"/>
                  </a:lnTo>
                  <a:lnTo>
                    <a:pt x="9258" y="1416"/>
                  </a:lnTo>
                  <a:lnTo>
                    <a:pt x="9249" y="1427"/>
                  </a:lnTo>
                  <a:lnTo>
                    <a:pt x="9238" y="1437"/>
                  </a:lnTo>
                  <a:lnTo>
                    <a:pt x="9227" y="1447"/>
                  </a:lnTo>
                  <a:lnTo>
                    <a:pt x="9215" y="1457"/>
                  </a:lnTo>
                  <a:lnTo>
                    <a:pt x="9202" y="1464"/>
                  </a:lnTo>
                  <a:lnTo>
                    <a:pt x="9189" y="1472"/>
                  </a:lnTo>
                  <a:lnTo>
                    <a:pt x="9175" y="1479"/>
                  </a:lnTo>
                  <a:lnTo>
                    <a:pt x="9160" y="1486"/>
                  </a:lnTo>
                  <a:lnTo>
                    <a:pt x="9145" y="1492"/>
                  </a:lnTo>
                  <a:lnTo>
                    <a:pt x="9128" y="1496"/>
                  </a:lnTo>
                  <a:lnTo>
                    <a:pt x="9111" y="1501"/>
                  </a:lnTo>
                  <a:lnTo>
                    <a:pt x="9093" y="1504"/>
                  </a:lnTo>
                  <a:lnTo>
                    <a:pt x="9073" y="1506"/>
                  </a:lnTo>
                  <a:lnTo>
                    <a:pt x="9053" y="1509"/>
                  </a:lnTo>
                  <a:lnTo>
                    <a:pt x="9033" y="1511"/>
                  </a:lnTo>
                  <a:lnTo>
                    <a:pt x="9012" y="1511"/>
                  </a:lnTo>
                  <a:lnTo>
                    <a:pt x="8996" y="1511"/>
                  </a:lnTo>
                  <a:lnTo>
                    <a:pt x="8982" y="1510"/>
                  </a:lnTo>
                  <a:lnTo>
                    <a:pt x="8967" y="1509"/>
                  </a:lnTo>
                  <a:lnTo>
                    <a:pt x="8952" y="1506"/>
                  </a:lnTo>
                  <a:lnTo>
                    <a:pt x="8938" y="1504"/>
                  </a:lnTo>
                  <a:lnTo>
                    <a:pt x="8923" y="1501"/>
                  </a:lnTo>
                  <a:lnTo>
                    <a:pt x="8909" y="1497"/>
                  </a:lnTo>
                  <a:lnTo>
                    <a:pt x="8896" y="1493"/>
                  </a:lnTo>
                  <a:lnTo>
                    <a:pt x="8882" y="1488"/>
                  </a:lnTo>
                  <a:lnTo>
                    <a:pt x="8869" y="1483"/>
                  </a:lnTo>
                  <a:lnTo>
                    <a:pt x="8856" y="1477"/>
                  </a:lnTo>
                  <a:lnTo>
                    <a:pt x="8844" y="1470"/>
                  </a:lnTo>
                  <a:lnTo>
                    <a:pt x="8831" y="1462"/>
                  </a:lnTo>
                  <a:lnTo>
                    <a:pt x="8819" y="1455"/>
                  </a:lnTo>
                  <a:lnTo>
                    <a:pt x="8806" y="1446"/>
                  </a:lnTo>
                  <a:lnTo>
                    <a:pt x="8795" y="1437"/>
                  </a:lnTo>
                  <a:lnTo>
                    <a:pt x="8772" y="1420"/>
                  </a:lnTo>
                  <a:lnTo>
                    <a:pt x="8751" y="1402"/>
                  </a:lnTo>
                  <a:lnTo>
                    <a:pt x="8732" y="1384"/>
                  </a:lnTo>
                  <a:lnTo>
                    <a:pt x="8711" y="1365"/>
                  </a:lnTo>
                  <a:lnTo>
                    <a:pt x="8693" y="1346"/>
                  </a:lnTo>
                  <a:lnTo>
                    <a:pt x="8675" y="1326"/>
                  </a:lnTo>
                  <a:lnTo>
                    <a:pt x="8658" y="1307"/>
                  </a:lnTo>
                  <a:lnTo>
                    <a:pt x="8642" y="1287"/>
                  </a:lnTo>
                  <a:lnTo>
                    <a:pt x="8638" y="1280"/>
                  </a:lnTo>
                  <a:lnTo>
                    <a:pt x="8632" y="1274"/>
                  </a:lnTo>
                  <a:lnTo>
                    <a:pt x="8628" y="1269"/>
                  </a:lnTo>
                  <a:lnTo>
                    <a:pt x="8622" y="1264"/>
                  </a:lnTo>
                  <a:lnTo>
                    <a:pt x="8616" y="1260"/>
                  </a:lnTo>
                  <a:lnTo>
                    <a:pt x="8609" y="1256"/>
                  </a:lnTo>
                  <a:lnTo>
                    <a:pt x="8604" y="1254"/>
                  </a:lnTo>
                  <a:lnTo>
                    <a:pt x="8597" y="1252"/>
                  </a:lnTo>
                  <a:lnTo>
                    <a:pt x="8591" y="1252"/>
                  </a:lnTo>
                  <a:lnTo>
                    <a:pt x="8583" y="1251"/>
                  </a:lnTo>
                  <a:lnTo>
                    <a:pt x="8577" y="1252"/>
                  </a:lnTo>
                  <a:lnTo>
                    <a:pt x="8570" y="1253"/>
                  </a:lnTo>
                  <a:lnTo>
                    <a:pt x="8562" y="1255"/>
                  </a:lnTo>
                  <a:lnTo>
                    <a:pt x="8555" y="1257"/>
                  </a:lnTo>
                  <a:lnTo>
                    <a:pt x="8547" y="1261"/>
                  </a:lnTo>
                  <a:lnTo>
                    <a:pt x="8539" y="1265"/>
                  </a:lnTo>
                  <a:lnTo>
                    <a:pt x="8456" y="1325"/>
                  </a:lnTo>
                  <a:lnTo>
                    <a:pt x="8448" y="1331"/>
                  </a:lnTo>
                  <a:lnTo>
                    <a:pt x="8442" y="1338"/>
                  </a:lnTo>
                  <a:lnTo>
                    <a:pt x="8435" y="1345"/>
                  </a:lnTo>
                  <a:lnTo>
                    <a:pt x="8431" y="1350"/>
                  </a:lnTo>
                  <a:lnTo>
                    <a:pt x="8426" y="1357"/>
                  </a:lnTo>
                  <a:lnTo>
                    <a:pt x="8423" y="1364"/>
                  </a:lnTo>
                  <a:lnTo>
                    <a:pt x="8420" y="1372"/>
                  </a:lnTo>
                  <a:lnTo>
                    <a:pt x="8418" y="1378"/>
                  </a:lnTo>
                  <a:lnTo>
                    <a:pt x="8417" y="1385"/>
                  </a:lnTo>
                  <a:lnTo>
                    <a:pt x="8417" y="1392"/>
                  </a:lnTo>
                  <a:lnTo>
                    <a:pt x="8418" y="1400"/>
                  </a:lnTo>
                  <a:lnTo>
                    <a:pt x="8419" y="1407"/>
                  </a:lnTo>
                  <a:lnTo>
                    <a:pt x="8422" y="1415"/>
                  </a:lnTo>
                  <a:lnTo>
                    <a:pt x="8424" y="1423"/>
                  </a:lnTo>
                  <a:lnTo>
                    <a:pt x="8428" y="1429"/>
                  </a:lnTo>
                  <a:lnTo>
                    <a:pt x="8433" y="1437"/>
                  </a:lnTo>
                  <a:lnTo>
                    <a:pt x="8450" y="1466"/>
                  </a:lnTo>
                  <a:lnTo>
                    <a:pt x="8470" y="1493"/>
                  </a:lnTo>
                  <a:lnTo>
                    <a:pt x="8492" y="1520"/>
                  </a:lnTo>
                  <a:lnTo>
                    <a:pt x="8517" y="1547"/>
                  </a:lnTo>
                  <a:lnTo>
                    <a:pt x="8544" y="1574"/>
                  </a:lnTo>
                  <a:lnTo>
                    <a:pt x="8573" y="1601"/>
                  </a:lnTo>
                  <a:lnTo>
                    <a:pt x="8605" y="1627"/>
                  </a:lnTo>
                  <a:lnTo>
                    <a:pt x="8639" y="1653"/>
                  </a:lnTo>
                  <a:lnTo>
                    <a:pt x="8657" y="1667"/>
                  </a:lnTo>
                  <a:lnTo>
                    <a:pt x="8675" y="1679"/>
                  </a:lnTo>
                  <a:lnTo>
                    <a:pt x="8694" y="1691"/>
                  </a:lnTo>
                  <a:lnTo>
                    <a:pt x="8715" y="1702"/>
                  </a:lnTo>
                  <a:lnTo>
                    <a:pt x="8736" y="1711"/>
                  </a:lnTo>
                  <a:lnTo>
                    <a:pt x="8758" y="1721"/>
                  </a:lnTo>
                  <a:lnTo>
                    <a:pt x="8779" y="1729"/>
                  </a:lnTo>
                  <a:lnTo>
                    <a:pt x="8802" y="1737"/>
                  </a:lnTo>
                  <a:lnTo>
                    <a:pt x="8826" y="1744"/>
                  </a:lnTo>
                  <a:lnTo>
                    <a:pt x="8850" y="1749"/>
                  </a:lnTo>
                  <a:lnTo>
                    <a:pt x="8875" y="1755"/>
                  </a:lnTo>
                  <a:lnTo>
                    <a:pt x="8901" y="1760"/>
                  </a:lnTo>
                  <a:lnTo>
                    <a:pt x="8927" y="1763"/>
                  </a:lnTo>
                  <a:lnTo>
                    <a:pt x="8954" y="1766"/>
                  </a:lnTo>
                  <a:lnTo>
                    <a:pt x="8983" y="1768"/>
                  </a:lnTo>
                  <a:lnTo>
                    <a:pt x="9011" y="1770"/>
                  </a:lnTo>
                  <a:lnTo>
                    <a:pt x="9046" y="1769"/>
                  </a:lnTo>
                  <a:lnTo>
                    <a:pt x="9080" y="1766"/>
                  </a:lnTo>
                  <a:lnTo>
                    <a:pt x="9113" y="1763"/>
                  </a:lnTo>
                  <a:lnTo>
                    <a:pt x="9146" y="1757"/>
                  </a:lnTo>
                  <a:lnTo>
                    <a:pt x="9176" y="1752"/>
                  </a:lnTo>
                  <a:lnTo>
                    <a:pt x="9207" y="1745"/>
                  </a:lnTo>
                  <a:lnTo>
                    <a:pt x="9235" y="1737"/>
                  </a:lnTo>
                  <a:lnTo>
                    <a:pt x="9263" y="1727"/>
                  </a:lnTo>
                  <a:lnTo>
                    <a:pt x="9291" y="1717"/>
                  </a:lnTo>
                  <a:lnTo>
                    <a:pt x="9317" y="1704"/>
                  </a:lnTo>
                  <a:lnTo>
                    <a:pt x="9341" y="1692"/>
                  </a:lnTo>
                  <a:lnTo>
                    <a:pt x="9365" y="1677"/>
                  </a:lnTo>
                  <a:lnTo>
                    <a:pt x="9388" y="1662"/>
                  </a:lnTo>
                  <a:lnTo>
                    <a:pt x="9410" y="1645"/>
                  </a:lnTo>
                  <a:lnTo>
                    <a:pt x="9431" y="1627"/>
                  </a:lnTo>
                  <a:lnTo>
                    <a:pt x="9451" y="1608"/>
                  </a:lnTo>
                  <a:lnTo>
                    <a:pt x="9469" y="1589"/>
                  </a:lnTo>
                  <a:lnTo>
                    <a:pt x="9487" y="1568"/>
                  </a:lnTo>
                  <a:lnTo>
                    <a:pt x="9504" y="1548"/>
                  </a:lnTo>
                  <a:lnTo>
                    <a:pt x="9519" y="1527"/>
                  </a:lnTo>
                  <a:lnTo>
                    <a:pt x="9533" y="1504"/>
                  </a:lnTo>
                  <a:lnTo>
                    <a:pt x="9546" y="1481"/>
                  </a:lnTo>
                  <a:lnTo>
                    <a:pt x="9558" y="1458"/>
                  </a:lnTo>
                  <a:lnTo>
                    <a:pt x="9568" y="1434"/>
                  </a:lnTo>
                  <a:lnTo>
                    <a:pt x="9577" y="1409"/>
                  </a:lnTo>
                  <a:lnTo>
                    <a:pt x="9585" y="1384"/>
                  </a:lnTo>
                  <a:lnTo>
                    <a:pt x="9591" y="1358"/>
                  </a:lnTo>
                  <a:lnTo>
                    <a:pt x="9597" y="1332"/>
                  </a:lnTo>
                  <a:lnTo>
                    <a:pt x="9601" y="1305"/>
                  </a:lnTo>
                  <a:lnTo>
                    <a:pt x="9604" y="1277"/>
                  </a:lnTo>
                  <a:lnTo>
                    <a:pt x="9606" y="1248"/>
                  </a:lnTo>
                  <a:lnTo>
                    <a:pt x="9606" y="1219"/>
                  </a:lnTo>
                  <a:close/>
                  <a:moveTo>
                    <a:pt x="13851" y="596"/>
                  </a:moveTo>
                  <a:lnTo>
                    <a:pt x="13850" y="565"/>
                  </a:lnTo>
                  <a:lnTo>
                    <a:pt x="13848" y="536"/>
                  </a:lnTo>
                  <a:lnTo>
                    <a:pt x="13844" y="506"/>
                  </a:lnTo>
                  <a:lnTo>
                    <a:pt x="13840" y="477"/>
                  </a:lnTo>
                  <a:lnTo>
                    <a:pt x="13834" y="449"/>
                  </a:lnTo>
                  <a:lnTo>
                    <a:pt x="13826" y="422"/>
                  </a:lnTo>
                  <a:lnTo>
                    <a:pt x="13818" y="394"/>
                  </a:lnTo>
                  <a:lnTo>
                    <a:pt x="13809" y="368"/>
                  </a:lnTo>
                  <a:lnTo>
                    <a:pt x="13798" y="342"/>
                  </a:lnTo>
                  <a:lnTo>
                    <a:pt x="13787" y="316"/>
                  </a:lnTo>
                  <a:lnTo>
                    <a:pt x="13773" y="293"/>
                  </a:lnTo>
                  <a:lnTo>
                    <a:pt x="13758" y="268"/>
                  </a:lnTo>
                  <a:lnTo>
                    <a:pt x="13742" y="244"/>
                  </a:lnTo>
                  <a:lnTo>
                    <a:pt x="13727" y="221"/>
                  </a:lnTo>
                  <a:lnTo>
                    <a:pt x="13709" y="199"/>
                  </a:lnTo>
                  <a:lnTo>
                    <a:pt x="13689" y="177"/>
                  </a:lnTo>
                  <a:lnTo>
                    <a:pt x="13669" y="156"/>
                  </a:lnTo>
                  <a:lnTo>
                    <a:pt x="13647" y="137"/>
                  </a:lnTo>
                  <a:lnTo>
                    <a:pt x="13626" y="119"/>
                  </a:lnTo>
                  <a:lnTo>
                    <a:pt x="13602" y="100"/>
                  </a:lnTo>
                  <a:lnTo>
                    <a:pt x="13578" y="86"/>
                  </a:lnTo>
                  <a:lnTo>
                    <a:pt x="13554" y="71"/>
                  </a:lnTo>
                  <a:lnTo>
                    <a:pt x="13529" y="57"/>
                  </a:lnTo>
                  <a:lnTo>
                    <a:pt x="13501" y="46"/>
                  </a:lnTo>
                  <a:lnTo>
                    <a:pt x="13474" y="36"/>
                  </a:lnTo>
                  <a:lnTo>
                    <a:pt x="13446" y="27"/>
                  </a:lnTo>
                  <a:lnTo>
                    <a:pt x="13417" y="19"/>
                  </a:lnTo>
                  <a:lnTo>
                    <a:pt x="13386" y="12"/>
                  </a:lnTo>
                  <a:lnTo>
                    <a:pt x="13354" y="7"/>
                  </a:lnTo>
                  <a:lnTo>
                    <a:pt x="13323" y="3"/>
                  </a:lnTo>
                  <a:lnTo>
                    <a:pt x="13290" y="1"/>
                  </a:lnTo>
                  <a:lnTo>
                    <a:pt x="13256" y="0"/>
                  </a:lnTo>
                  <a:lnTo>
                    <a:pt x="13223" y="1"/>
                  </a:lnTo>
                  <a:lnTo>
                    <a:pt x="13191" y="3"/>
                  </a:lnTo>
                  <a:lnTo>
                    <a:pt x="13160" y="7"/>
                  </a:lnTo>
                  <a:lnTo>
                    <a:pt x="13129" y="12"/>
                  </a:lnTo>
                  <a:lnTo>
                    <a:pt x="13100" y="19"/>
                  </a:lnTo>
                  <a:lnTo>
                    <a:pt x="13070" y="27"/>
                  </a:lnTo>
                  <a:lnTo>
                    <a:pt x="13043" y="36"/>
                  </a:lnTo>
                  <a:lnTo>
                    <a:pt x="13015" y="46"/>
                  </a:lnTo>
                  <a:lnTo>
                    <a:pt x="12989" y="57"/>
                  </a:lnTo>
                  <a:lnTo>
                    <a:pt x="12963" y="71"/>
                  </a:lnTo>
                  <a:lnTo>
                    <a:pt x="12938" y="86"/>
                  </a:lnTo>
                  <a:lnTo>
                    <a:pt x="12914" y="100"/>
                  </a:lnTo>
                  <a:lnTo>
                    <a:pt x="12892" y="119"/>
                  </a:lnTo>
                  <a:lnTo>
                    <a:pt x="12869" y="137"/>
                  </a:lnTo>
                  <a:lnTo>
                    <a:pt x="12848" y="156"/>
                  </a:lnTo>
                  <a:lnTo>
                    <a:pt x="12826" y="177"/>
                  </a:lnTo>
                  <a:lnTo>
                    <a:pt x="12807" y="199"/>
                  </a:lnTo>
                  <a:lnTo>
                    <a:pt x="12788" y="221"/>
                  </a:lnTo>
                  <a:lnTo>
                    <a:pt x="12769" y="244"/>
                  </a:lnTo>
                  <a:lnTo>
                    <a:pt x="12754" y="268"/>
                  </a:lnTo>
                  <a:lnTo>
                    <a:pt x="12739" y="293"/>
                  </a:lnTo>
                  <a:lnTo>
                    <a:pt x="12725" y="316"/>
                  </a:lnTo>
                  <a:lnTo>
                    <a:pt x="12713" y="342"/>
                  </a:lnTo>
                  <a:lnTo>
                    <a:pt x="12702" y="368"/>
                  </a:lnTo>
                  <a:lnTo>
                    <a:pt x="12693" y="394"/>
                  </a:lnTo>
                  <a:lnTo>
                    <a:pt x="12684" y="422"/>
                  </a:lnTo>
                  <a:lnTo>
                    <a:pt x="12677" y="449"/>
                  </a:lnTo>
                  <a:lnTo>
                    <a:pt x="12671" y="477"/>
                  </a:lnTo>
                  <a:lnTo>
                    <a:pt x="12667" y="506"/>
                  </a:lnTo>
                  <a:lnTo>
                    <a:pt x="12663" y="536"/>
                  </a:lnTo>
                  <a:lnTo>
                    <a:pt x="12661" y="565"/>
                  </a:lnTo>
                  <a:lnTo>
                    <a:pt x="12661" y="596"/>
                  </a:lnTo>
                  <a:lnTo>
                    <a:pt x="12661" y="1654"/>
                  </a:lnTo>
                  <a:lnTo>
                    <a:pt x="12661" y="1663"/>
                  </a:lnTo>
                  <a:lnTo>
                    <a:pt x="12662" y="1673"/>
                  </a:lnTo>
                  <a:lnTo>
                    <a:pt x="12663" y="1682"/>
                  </a:lnTo>
                  <a:lnTo>
                    <a:pt x="12665" y="1688"/>
                  </a:lnTo>
                  <a:lnTo>
                    <a:pt x="12668" y="1696"/>
                  </a:lnTo>
                  <a:lnTo>
                    <a:pt x="12671" y="1702"/>
                  </a:lnTo>
                  <a:lnTo>
                    <a:pt x="12676" y="1709"/>
                  </a:lnTo>
                  <a:lnTo>
                    <a:pt x="12680" y="1713"/>
                  </a:lnTo>
                  <a:lnTo>
                    <a:pt x="12686" y="1718"/>
                  </a:lnTo>
                  <a:lnTo>
                    <a:pt x="12691" y="1722"/>
                  </a:lnTo>
                  <a:lnTo>
                    <a:pt x="12698" y="1726"/>
                  </a:lnTo>
                  <a:lnTo>
                    <a:pt x="12705" y="1728"/>
                  </a:lnTo>
                  <a:lnTo>
                    <a:pt x="12713" y="1730"/>
                  </a:lnTo>
                  <a:lnTo>
                    <a:pt x="12721" y="1732"/>
                  </a:lnTo>
                  <a:lnTo>
                    <a:pt x="12730" y="1732"/>
                  </a:lnTo>
                  <a:lnTo>
                    <a:pt x="12739" y="1734"/>
                  </a:lnTo>
                  <a:lnTo>
                    <a:pt x="12858" y="1734"/>
                  </a:lnTo>
                  <a:lnTo>
                    <a:pt x="12868" y="1732"/>
                  </a:lnTo>
                  <a:lnTo>
                    <a:pt x="12877" y="1732"/>
                  </a:lnTo>
                  <a:lnTo>
                    <a:pt x="12885" y="1730"/>
                  </a:lnTo>
                  <a:lnTo>
                    <a:pt x="12893" y="1728"/>
                  </a:lnTo>
                  <a:lnTo>
                    <a:pt x="12900" y="1726"/>
                  </a:lnTo>
                  <a:lnTo>
                    <a:pt x="12906" y="1722"/>
                  </a:lnTo>
                  <a:lnTo>
                    <a:pt x="12912" y="1718"/>
                  </a:lnTo>
                  <a:lnTo>
                    <a:pt x="12918" y="1713"/>
                  </a:lnTo>
                  <a:lnTo>
                    <a:pt x="12922" y="1709"/>
                  </a:lnTo>
                  <a:lnTo>
                    <a:pt x="12926" y="1702"/>
                  </a:lnTo>
                  <a:lnTo>
                    <a:pt x="12929" y="1696"/>
                  </a:lnTo>
                  <a:lnTo>
                    <a:pt x="12932" y="1688"/>
                  </a:lnTo>
                  <a:lnTo>
                    <a:pt x="12935" y="1682"/>
                  </a:lnTo>
                  <a:lnTo>
                    <a:pt x="12936" y="1673"/>
                  </a:lnTo>
                  <a:lnTo>
                    <a:pt x="12937" y="1663"/>
                  </a:lnTo>
                  <a:lnTo>
                    <a:pt x="12937" y="1654"/>
                  </a:lnTo>
                  <a:lnTo>
                    <a:pt x="12937" y="1087"/>
                  </a:lnTo>
                  <a:lnTo>
                    <a:pt x="12937" y="1076"/>
                  </a:lnTo>
                  <a:lnTo>
                    <a:pt x="12938" y="1067"/>
                  </a:lnTo>
                  <a:lnTo>
                    <a:pt x="12940" y="1058"/>
                  </a:lnTo>
                  <a:lnTo>
                    <a:pt x="12943" y="1050"/>
                  </a:lnTo>
                  <a:lnTo>
                    <a:pt x="12945" y="1044"/>
                  </a:lnTo>
                  <a:lnTo>
                    <a:pt x="12948" y="1037"/>
                  </a:lnTo>
                  <a:lnTo>
                    <a:pt x="12953" y="1031"/>
                  </a:lnTo>
                  <a:lnTo>
                    <a:pt x="12957" y="1026"/>
                  </a:lnTo>
                  <a:lnTo>
                    <a:pt x="12962" y="1021"/>
                  </a:lnTo>
                  <a:lnTo>
                    <a:pt x="12969" y="1017"/>
                  </a:lnTo>
                  <a:lnTo>
                    <a:pt x="12974" y="1013"/>
                  </a:lnTo>
                  <a:lnTo>
                    <a:pt x="12982" y="1010"/>
                  </a:lnTo>
                  <a:lnTo>
                    <a:pt x="12990" y="1008"/>
                  </a:lnTo>
                  <a:lnTo>
                    <a:pt x="12998" y="1006"/>
                  </a:lnTo>
                  <a:lnTo>
                    <a:pt x="13007" y="1005"/>
                  </a:lnTo>
                  <a:lnTo>
                    <a:pt x="13016" y="1005"/>
                  </a:lnTo>
                  <a:lnTo>
                    <a:pt x="13495" y="1005"/>
                  </a:lnTo>
                  <a:lnTo>
                    <a:pt x="13505" y="1005"/>
                  </a:lnTo>
                  <a:lnTo>
                    <a:pt x="13514" y="1006"/>
                  </a:lnTo>
                  <a:lnTo>
                    <a:pt x="13522" y="1008"/>
                  </a:lnTo>
                  <a:lnTo>
                    <a:pt x="13530" y="1010"/>
                  </a:lnTo>
                  <a:lnTo>
                    <a:pt x="13537" y="1013"/>
                  </a:lnTo>
                  <a:lnTo>
                    <a:pt x="13543" y="1017"/>
                  </a:lnTo>
                  <a:lnTo>
                    <a:pt x="13549" y="1021"/>
                  </a:lnTo>
                  <a:lnTo>
                    <a:pt x="13555" y="1026"/>
                  </a:lnTo>
                  <a:lnTo>
                    <a:pt x="13559" y="1031"/>
                  </a:lnTo>
                  <a:lnTo>
                    <a:pt x="13564" y="1037"/>
                  </a:lnTo>
                  <a:lnTo>
                    <a:pt x="13567" y="1044"/>
                  </a:lnTo>
                  <a:lnTo>
                    <a:pt x="13569" y="1050"/>
                  </a:lnTo>
                  <a:lnTo>
                    <a:pt x="13572" y="1058"/>
                  </a:lnTo>
                  <a:lnTo>
                    <a:pt x="13574" y="1067"/>
                  </a:lnTo>
                  <a:lnTo>
                    <a:pt x="13574" y="1076"/>
                  </a:lnTo>
                  <a:lnTo>
                    <a:pt x="13575" y="1087"/>
                  </a:lnTo>
                  <a:lnTo>
                    <a:pt x="13575" y="1654"/>
                  </a:lnTo>
                  <a:lnTo>
                    <a:pt x="13575" y="1663"/>
                  </a:lnTo>
                  <a:lnTo>
                    <a:pt x="13576" y="1673"/>
                  </a:lnTo>
                  <a:lnTo>
                    <a:pt x="13577" y="1682"/>
                  </a:lnTo>
                  <a:lnTo>
                    <a:pt x="13580" y="1688"/>
                  </a:lnTo>
                  <a:lnTo>
                    <a:pt x="13582" y="1696"/>
                  </a:lnTo>
                  <a:lnTo>
                    <a:pt x="13585" y="1702"/>
                  </a:lnTo>
                  <a:lnTo>
                    <a:pt x="13590" y="1709"/>
                  </a:lnTo>
                  <a:lnTo>
                    <a:pt x="13594" y="1713"/>
                  </a:lnTo>
                  <a:lnTo>
                    <a:pt x="13600" y="1718"/>
                  </a:lnTo>
                  <a:lnTo>
                    <a:pt x="13606" y="1722"/>
                  </a:lnTo>
                  <a:lnTo>
                    <a:pt x="13612" y="1726"/>
                  </a:lnTo>
                  <a:lnTo>
                    <a:pt x="13619" y="1728"/>
                  </a:lnTo>
                  <a:lnTo>
                    <a:pt x="13627" y="1730"/>
                  </a:lnTo>
                  <a:lnTo>
                    <a:pt x="13635" y="1732"/>
                  </a:lnTo>
                  <a:lnTo>
                    <a:pt x="13644" y="1732"/>
                  </a:lnTo>
                  <a:lnTo>
                    <a:pt x="13653" y="1734"/>
                  </a:lnTo>
                  <a:lnTo>
                    <a:pt x="13772" y="1734"/>
                  </a:lnTo>
                  <a:lnTo>
                    <a:pt x="13782" y="1732"/>
                  </a:lnTo>
                  <a:lnTo>
                    <a:pt x="13791" y="1732"/>
                  </a:lnTo>
                  <a:lnTo>
                    <a:pt x="13799" y="1730"/>
                  </a:lnTo>
                  <a:lnTo>
                    <a:pt x="13807" y="1728"/>
                  </a:lnTo>
                  <a:lnTo>
                    <a:pt x="13814" y="1726"/>
                  </a:lnTo>
                  <a:lnTo>
                    <a:pt x="13821" y="1722"/>
                  </a:lnTo>
                  <a:lnTo>
                    <a:pt x="13826" y="1718"/>
                  </a:lnTo>
                  <a:lnTo>
                    <a:pt x="13832" y="1713"/>
                  </a:lnTo>
                  <a:lnTo>
                    <a:pt x="13836" y="1709"/>
                  </a:lnTo>
                  <a:lnTo>
                    <a:pt x="13840" y="1702"/>
                  </a:lnTo>
                  <a:lnTo>
                    <a:pt x="13843" y="1696"/>
                  </a:lnTo>
                  <a:lnTo>
                    <a:pt x="13847" y="1688"/>
                  </a:lnTo>
                  <a:lnTo>
                    <a:pt x="13849" y="1682"/>
                  </a:lnTo>
                  <a:lnTo>
                    <a:pt x="13850" y="1673"/>
                  </a:lnTo>
                  <a:lnTo>
                    <a:pt x="13851" y="1663"/>
                  </a:lnTo>
                  <a:lnTo>
                    <a:pt x="13851" y="1654"/>
                  </a:lnTo>
                  <a:lnTo>
                    <a:pt x="13851" y="596"/>
                  </a:lnTo>
                  <a:close/>
                  <a:moveTo>
                    <a:pt x="13575" y="684"/>
                  </a:moveTo>
                  <a:lnTo>
                    <a:pt x="13574" y="693"/>
                  </a:lnTo>
                  <a:lnTo>
                    <a:pt x="13574" y="703"/>
                  </a:lnTo>
                  <a:lnTo>
                    <a:pt x="13572" y="711"/>
                  </a:lnTo>
                  <a:lnTo>
                    <a:pt x="13569" y="719"/>
                  </a:lnTo>
                  <a:lnTo>
                    <a:pt x="13567" y="726"/>
                  </a:lnTo>
                  <a:lnTo>
                    <a:pt x="13564" y="733"/>
                  </a:lnTo>
                  <a:lnTo>
                    <a:pt x="13559" y="739"/>
                  </a:lnTo>
                  <a:lnTo>
                    <a:pt x="13555" y="744"/>
                  </a:lnTo>
                  <a:lnTo>
                    <a:pt x="13549" y="750"/>
                  </a:lnTo>
                  <a:lnTo>
                    <a:pt x="13543" y="753"/>
                  </a:lnTo>
                  <a:lnTo>
                    <a:pt x="13537" y="756"/>
                  </a:lnTo>
                  <a:lnTo>
                    <a:pt x="13530" y="760"/>
                  </a:lnTo>
                  <a:lnTo>
                    <a:pt x="13522" y="762"/>
                  </a:lnTo>
                  <a:lnTo>
                    <a:pt x="13514" y="763"/>
                  </a:lnTo>
                  <a:lnTo>
                    <a:pt x="13505" y="764"/>
                  </a:lnTo>
                  <a:lnTo>
                    <a:pt x="13495" y="764"/>
                  </a:lnTo>
                  <a:lnTo>
                    <a:pt x="13016" y="764"/>
                  </a:lnTo>
                  <a:lnTo>
                    <a:pt x="13007" y="764"/>
                  </a:lnTo>
                  <a:lnTo>
                    <a:pt x="12998" y="763"/>
                  </a:lnTo>
                  <a:lnTo>
                    <a:pt x="12990" y="762"/>
                  </a:lnTo>
                  <a:lnTo>
                    <a:pt x="12982" y="760"/>
                  </a:lnTo>
                  <a:lnTo>
                    <a:pt x="12974" y="756"/>
                  </a:lnTo>
                  <a:lnTo>
                    <a:pt x="12969" y="753"/>
                  </a:lnTo>
                  <a:lnTo>
                    <a:pt x="12962" y="750"/>
                  </a:lnTo>
                  <a:lnTo>
                    <a:pt x="12957" y="744"/>
                  </a:lnTo>
                  <a:lnTo>
                    <a:pt x="12953" y="739"/>
                  </a:lnTo>
                  <a:lnTo>
                    <a:pt x="12948" y="733"/>
                  </a:lnTo>
                  <a:lnTo>
                    <a:pt x="12945" y="726"/>
                  </a:lnTo>
                  <a:lnTo>
                    <a:pt x="12943" y="719"/>
                  </a:lnTo>
                  <a:lnTo>
                    <a:pt x="12940" y="711"/>
                  </a:lnTo>
                  <a:lnTo>
                    <a:pt x="12938" y="703"/>
                  </a:lnTo>
                  <a:lnTo>
                    <a:pt x="12937" y="693"/>
                  </a:lnTo>
                  <a:lnTo>
                    <a:pt x="12937" y="684"/>
                  </a:lnTo>
                  <a:lnTo>
                    <a:pt x="12937" y="595"/>
                  </a:lnTo>
                  <a:lnTo>
                    <a:pt x="12937" y="579"/>
                  </a:lnTo>
                  <a:lnTo>
                    <a:pt x="12938" y="562"/>
                  </a:lnTo>
                  <a:lnTo>
                    <a:pt x="12940" y="546"/>
                  </a:lnTo>
                  <a:lnTo>
                    <a:pt x="12943" y="530"/>
                  </a:lnTo>
                  <a:lnTo>
                    <a:pt x="12945" y="514"/>
                  </a:lnTo>
                  <a:lnTo>
                    <a:pt x="12949" y="499"/>
                  </a:lnTo>
                  <a:lnTo>
                    <a:pt x="12953" y="484"/>
                  </a:lnTo>
                  <a:lnTo>
                    <a:pt x="12958" y="469"/>
                  </a:lnTo>
                  <a:lnTo>
                    <a:pt x="12963" y="454"/>
                  </a:lnTo>
                  <a:lnTo>
                    <a:pt x="12970" y="441"/>
                  </a:lnTo>
                  <a:lnTo>
                    <a:pt x="12977" y="426"/>
                  </a:lnTo>
                  <a:lnTo>
                    <a:pt x="12984" y="413"/>
                  </a:lnTo>
                  <a:lnTo>
                    <a:pt x="12992" y="400"/>
                  </a:lnTo>
                  <a:lnTo>
                    <a:pt x="13001" y="387"/>
                  </a:lnTo>
                  <a:lnTo>
                    <a:pt x="13010" y="374"/>
                  </a:lnTo>
                  <a:lnTo>
                    <a:pt x="13021" y="362"/>
                  </a:lnTo>
                  <a:lnTo>
                    <a:pt x="13031" y="349"/>
                  </a:lnTo>
                  <a:lnTo>
                    <a:pt x="13042" y="338"/>
                  </a:lnTo>
                  <a:lnTo>
                    <a:pt x="13053" y="328"/>
                  </a:lnTo>
                  <a:lnTo>
                    <a:pt x="13066" y="318"/>
                  </a:lnTo>
                  <a:lnTo>
                    <a:pt x="13079" y="309"/>
                  </a:lnTo>
                  <a:lnTo>
                    <a:pt x="13092" y="299"/>
                  </a:lnTo>
                  <a:lnTo>
                    <a:pt x="13107" y="293"/>
                  </a:lnTo>
                  <a:lnTo>
                    <a:pt x="13121" y="286"/>
                  </a:lnTo>
                  <a:lnTo>
                    <a:pt x="13136" y="279"/>
                  </a:lnTo>
                  <a:lnTo>
                    <a:pt x="13152" y="275"/>
                  </a:lnTo>
                  <a:lnTo>
                    <a:pt x="13168" y="270"/>
                  </a:lnTo>
                  <a:lnTo>
                    <a:pt x="13184" y="266"/>
                  </a:lnTo>
                  <a:lnTo>
                    <a:pt x="13202" y="262"/>
                  </a:lnTo>
                  <a:lnTo>
                    <a:pt x="13219" y="260"/>
                  </a:lnTo>
                  <a:lnTo>
                    <a:pt x="13237" y="259"/>
                  </a:lnTo>
                  <a:lnTo>
                    <a:pt x="13256" y="258"/>
                  </a:lnTo>
                  <a:lnTo>
                    <a:pt x="13274" y="259"/>
                  </a:lnTo>
                  <a:lnTo>
                    <a:pt x="13293" y="260"/>
                  </a:lnTo>
                  <a:lnTo>
                    <a:pt x="13310" y="262"/>
                  </a:lnTo>
                  <a:lnTo>
                    <a:pt x="13327" y="266"/>
                  </a:lnTo>
                  <a:lnTo>
                    <a:pt x="13344" y="270"/>
                  </a:lnTo>
                  <a:lnTo>
                    <a:pt x="13360" y="275"/>
                  </a:lnTo>
                  <a:lnTo>
                    <a:pt x="13376" y="279"/>
                  </a:lnTo>
                  <a:lnTo>
                    <a:pt x="13391" y="286"/>
                  </a:lnTo>
                  <a:lnTo>
                    <a:pt x="13405" y="293"/>
                  </a:lnTo>
                  <a:lnTo>
                    <a:pt x="13419" y="299"/>
                  </a:lnTo>
                  <a:lnTo>
                    <a:pt x="13432" y="309"/>
                  </a:lnTo>
                  <a:lnTo>
                    <a:pt x="13445" y="318"/>
                  </a:lnTo>
                  <a:lnTo>
                    <a:pt x="13457" y="328"/>
                  </a:lnTo>
                  <a:lnTo>
                    <a:pt x="13470" y="338"/>
                  </a:lnTo>
                  <a:lnTo>
                    <a:pt x="13481" y="349"/>
                  </a:lnTo>
                  <a:lnTo>
                    <a:pt x="13491" y="362"/>
                  </a:lnTo>
                  <a:lnTo>
                    <a:pt x="13501" y="374"/>
                  </a:lnTo>
                  <a:lnTo>
                    <a:pt x="13511" y="387"/>
                  </a:lnTo>
                  <a:lnTo>
                    <a:pt x="13520" y="400"/>
                  </a:lnTo>
                  <a:lnTo>
                    <a:pt x="13528" y="413"/>
                  </a:lnTo>
                  <a:lnTo>
                    <a:pt x="13535" y="426"/>
                  </a:lnTo>
                  <a:lnTo>
                    <a:pt x="13542" y="441"/>
                  </a:lnTo>
                  <a:lnTo>
                    <a:pt x="13548" y="454"/>
                  </a:lnTo>
                  <a:lnTo>
                    <a:pt x="13554" y="469"/>
                  </a:lnTo>
                  <a:lnTo>
                    <a:pt x="13559" y="484"/>
                  </a:lnTo>
                  <a:lnTo>
                    <a:pt x="13563" y="499"/>
                  </a:lnTo>
                  <a:lnTo>
                    <a:pt x="13566" y="514"/>
                  </a:lnTo>
                  <a:lnTo>
                    <a:pt x="13569" y="530"/>
                  </a:lnTo>
                  <a:lnTo>
                    <a:pt x="13572" y="546"/>
                  </a:lnTo>
                  <a:lnTo>
                    <a:pt x="13573" y="562"/>
                  </a:lnTo>
                  <a:lnTo>
                    <a:pt x="13574" y="579"/>
                  </a:lnTo>
                  <a:lnTo>
                    <a:pt x="13575" y="595"/>
                  </a:lnTo>
                  <a:lnTo>
                    <a:pt x="13575" y="684"/>
                  </a:lnTo>
                  <a:close/>
                  <a:moveTo>
                    <a:pt x="18096" y="1340"/>
                  </a:moveTo>
                  <a:lnTo>
                    <a:pt x="18095" y="1299"/>
                  </a:lnTo>
                  <a:lnTo>
                    <a:pt x="18093" y="1261"/>
                  </a:lnTo>
                  <a:lnTo>
                    <a:pt x="18089" y="1224"/>
                  </a:lnTo>
                  <a:lnTo>
                    <a:pt x="18084" y="1190"/>
                  </a:lnTo>
                  <a:lnTo>
                    <a:pt x="18077" y="1157"/>
                  </a:lnTo>
                  <a:lnTo>
                    <a:pt x="18069" y="1126"/>
                  </a:lnTo>
                  <a:lnTo>
                    <a:pt x="18059" y="1098"/>
                  </a:lnTo>
                  <a:lnTo>
                    <a:pt x="18047" y="1072"/>
                  </a:lnTo>
                  <a:lnTo>
                    <a:pt x="18034" y="1048"/>
                  </a:lnTo>
                  <a:lnTo>
                    <a:pt x="18020" y="1027"/>
                  </a:lnTo>
                  <a:lnTo>
                    <a:pt x="18007" y="1008"/>
                  </a:lnTo>
                  <a:lnTo>
                    <a:pt x="17992" y="988"/>
                  </a:lnTo>
                  <a:lnTo>
                    <a:pt x="17977" y="971"/>
                  </a:lnTo>
                  <a:lnTo>
                    <a:pt x="17961" y="957"/>
                  </a:lnTo>
                  <a:lnTo>
                    <a:pt x="17944" y="942"/>
                  </a:lnTo>
                  <a:lnTo>
                    <a:pt x="17929" y="929"/>
                  </a:lnTo>
                  <a:lnTo>
                    <a:pt x="17918" y="919"/>
                  </a:lnTo>
                  <a:lnTo>
                    <a:pt x="17912" y="910"/>
                  </a:lnTo>
                  <a:lnTo>
                    <a:pt x="17909" y="905"/>
                  </a:lnTo>
                  <a:lnTo>
                    <a:pt x="17907" y="900"/>
                  </a:lnTo>
                  <a:lnTo>
                    <a:pt x="17906" y="896"/>
                  </a:lnTo>
                  <a:lnTo>
                    <a:pt x="17906" y="890"/>
                  </a:lnTo>
                  <a:lnTo>
                    <a:pt x="17906" y="885"/>
                  </a:lnTo>
                  <a:lnTo>
                    <a:pt x="17907" y="881"/>
                  </a:lnTo>
                  <a:lnTo>
                    <a:pt x="17909" y="876"/>
                  </a:lnTo>
                  <a:lnTo>
                    <a:pt x="17912" y="872"/>
                  </a:lnTo>
                  <a:lnTo>
                    <a:pt x="17918" y="862"/>
                  </a:lnTo>
                  <a:lnTo>
                    <a:pt x="17929" y="853"/>
                  </a:lnTo>
                  <a:lnTo>
                    <a:pt x="17940" y="846"/>
                  </a:lnTo>
                  <a:lnTo>
                    <a:pt x="17951" y="837"/>
                  </a:lnTo>
                  <a:lnTo>
                    <a:pt x="17964" y="825"/>
                  </a:lnTo>
                  <a:lnTo>
                    <a:pt x="17976" y="814"/>
                  </a:lnTo>
                  <a:lnTo>
                    <a:pt x="17990" y="799"/>
                  </a:lnTo>
                  <a:lnTo>
                    <a:pt x="18003" y="785"/>
                  </a:lnTo>
                  <a:lnTo>
                    <a:pt x="18017" y="768"/>
                  </a:lnTo>
                  <a:lnTo>
                    <a:pt x="18032" y="750"/>
                  </a:lnTo>
                  <a:lnTo>
                    <a:pt x="18039" y="739"/>
                  </a:lnTo>
                  <a:lnTo>
                    <a:pt x="18046" y="729"/>
                  </a:lnTo>
                  <a:lnTo>
                    <a:pt x="18053" y="718"/>
                  </a:lnTo>
                  <a:lnTo>
                    <a:pt x="18059" y="707"/>
                  </a:lnTo>
                  <a:lnTo>
                    <a:pt x="18064" y="694"/>
                  </a:lnTo>
                  <a:lnTo>
                    <a:pt x="18069" y="681"/>
                  </a:lnTo>
                  <a:lnTo>
                    <a:pt x="18075" y="668"/>
                  </a:lnTo>
                  <a:lnTo>
                    <a:pt x="18078" y="654"/>
                  </a:lnTo>
                  <a:lnTo>
                    <a:pt x="18086" y="624"/>
                  </a:lnTo>
                  <a:lnTo>
                    <a:pt x="18090" y="592"/>
                  </a:lnTo>
                  <a:lnTo>
                    <a:pt x="18094" y="557"/>
                  </a:lnTo>
                  <a:lnTo>
                    <a:pt x="18096" y="521"/>
                  </a:lnTo>
                  <a:lnTo>
                    <a:pt x="18095" y="491"/>
                  </a:lnTo>
                  <a:lnTo>
                    <a:pt x="18093" y="460"/>
                  </a:lnTo>
                  <a:lnTo>
                    <a:pt x="18089" y="432"/>
                  </a:lnTo>
                  <a:lnTo>
                    <a:pt x="18085" y="404"/>
                  </a:lnTo>
                  <a:lnTo>
                    <a:pt x="18078" y="376"/>
                  </a:lnTo>
                  <a:lnTo>
                    <a:pt x="18071" y="350"/>
                  </a:lnTo>
                  <a:lnTo>
                    <a:pt x="18062" y="324"/>
                  </a:lnTo>
                  <a:lnTo>
                    <a:pt x="18053" y="301"/>
                  </a:lnTo>
                  <a:lnTo>
                    <a:pt x="18042" y="277"/>
                  </a:lnTo>
                  <a:lnTo>
                    <a:pt x="18029" y="254"/>
                  </a:lnTo>
                  <a:lnTo>
                    <a:pt x="18016" y="232"/>
                  </a:lnTo>
                  <a:lnTo>
                    <a:pt x="18002" y="211"/>
                  </a:lnTo>
                  <a:lnTo>
                    <a:pt x="17985" y="191"/>
                  </a:lnTo>
                  <a:lnTo>
                    <a:pt x="17968" y="172"/>
                  </a:lnTo>
                  <a:lnTo>
                    <a:pt x="17950" y="154"/>
                  </a:lnTo>
                  <a:lnTo>
                    <a:pt x="17931" y="137"/>
                  </a:lnTo>
                  <a:lnTo>
                    <a:pt x="17909" y="120"/>
                  </a:lnTo>
                  <a:lnTo>
                    <a:pt x="17887" y="104"/>
                  </a:lnTo>
                  <a:lnTo>
                    <a:pt x="17863" y="90"/>
                  </a:lnTo>
                  <a:lnTo>
                    <a:pt x="17839" y="77"/>
                  </a:lnTo>
                  <a:lnTo>
                    <a:pt x="17815" y="64"/>
                  </a:lnTo>
                  <a:lnTo>
                    <a:pt x="17789" y="53"/>
                  </a:lnTo>
                  <a:lnTo>
                    <a:pt x="17765" y="43"/>
                  </a:lnTo>
                  <a:lnTo>
                    <a:pt x="17737" y="34"/>
                  </a:lnTo>
                  <a:lnTo>
                    <a:pt x="17710" y="26"/>
                  </a:lnTo>
                  <a:lnTo>
                    <a:pt x="17683" y="19"/>
                  </a:lnTo>
                  <a:lnTo>
                    <a:pt x="17654" y="13"/>
                  </a:lnTo>
                  <a:lnTo>
                    <a:pt x="17624" y="8"/>
                  </a:lnTo>
                  <a:lnTo>
                    <a:pt x="17595" y="4"/>
                  </a:lnTo>
                  <a:lnTo>
                    <a:pt x="17564" y="2"/>
                  </a:lnTo>
                  <a:lnTo>
                    <a:pt x="17533" y="0"/>
                  </a:lnTo>
                  <a:lnTo>
                    <a:pt x="17501" y="0"/>
                  </a:lnTo>
                  <a:lnTo>
                    <a:pt x="17468" y="1"/>
                  </a:lnTo>
                  <a:lnTo>
                    <a:pt x="17435" y="3"/>
                  </a:lnTo>
                  <a:lnTo>
                    <a:pt x="17405" y="7"/>
                  </a:lnTo>
                  <a:lnTo>
                    <a:pt x="17374" y="12"/>
                  </a:lnTo>
                  <a:lnTo>
                    <a:pt x="17345" y="19"/>
                  </a:lnTo>
                  <a:lnTo>
                    <a:pt x="17315" y="27"/>
                  </a:lnTo>
                  <a:lnTo>
                    <a:pt x="17287" y="36"/>
                  </a:lnTo>
                  <a:lnTo>
                    <a:pt x="17260" y="46"/>
                  </a:lnTo>
                  <a:lnTo>
                    <a:pt x="17234" y="57"/>
                  </a:lnTo>
                  <a:lnTo>
                    <a:pt x="17208" y="71"/>
                  </a:lnTo>
                  <a:lnTo>
                    <a:pt x="17183" y="86"/>
                  </a:lnTo>
                  <a:lnTo>
                    <a:pt x="17159" y="100"/>
                  </a:lnTo>
                  <a:lnTo>
                    <a:pt x="17137" y="119"/>
                  </a:lnTo>
                  <a:lnTo>
                    <a:pt x="17114" y="137"/>
                  </a:lnTo>
                  <a:lnTo>
                    <a:pt x="17092" y="156"/>
                  </a:lnTo>
                  <a:lnTo>
                    <a:pt x="17071" y="177"/>
                  </a:lnTo>
                  <a:lnTo>
                    <a:pt x="17051" y="199"/>
                  </a:lnTo>
                  <a:lnTo>
                    <a:pt x="17033" y="221"/>
                  </a:lnTo>
                  <a:lnTo>
                    <a:pt x="17014" y="244"/>
                  </a:lnTo>
                  <a:lnTo>
                    <a:pt x="16999" y="268"/>
                  </a:lnTo>
                  <a:lnTo>
                    <a:pt x="16984" y="293"/>
                  </a:lnTo>
                  <a:lnTo>
                    <a:pt x="16970" y="316"/>
                  </a:lnTo>
                  <a:lnTo>
                    <a:pt x="16958" y="342"/>
                  </a:lnTo>
                  <a:lnTo>
                    <a:pt x="16947" y="368"/>
                  </a:lnTo>
                  <a:lnTo>
                    <a:pt x="16937" y="394"/>
                  </a:lnTo>
                  <a:lnTo>
                    <a:pt x="16928" y="422"/>
                  </a:lnTo>
                  <a:lnTo>
                    <a:pt x="16922" y="449"/>
                  </a:lnTo>
                  <a:lnTo>
                    <a:pt x="16916" y="477"/>
                  </a:lnTo>
                  <a:lnTo>
                    <a:pt x="16911" y="506"/>
                  </a:lnTo>
                  <a:lnTo>
                    <a:pt x="16908" y="536"/>
                  </a:lnTo>
                  <a:lnTo>
                    <a:pt x="16906" y="565"/>
                  </a:lnTo>
                  <a:lnTo>
                    <a:pt x="16906" y="596"/>
                  </a:lnTo>
                  <a:lnTo>
                    <a:pt x="16906" y="1654"/>
                  </a:lnTo>
                  <a:lnTo>
                    <a:pt x="16906" y="1663"/>
                  </a:lnTo>
                  <a:lnTo>
                    <a:pt x="16907" y="1673"/>
                  </a:lnTo>
                  <a:lnTo>
                    <a:pt x="16908" y="1682"/>
                  </a:lnTo>
                  <a:lnTo>
                    <a:pt x="16910" y="1688"/>
                  </a:lnTo>
                  <a:lnTo>
                    <a:pt x="16913" y="1696"/>
                  </a:lnTo>
                  <a:lnTo>
                    <a:pt x="16916" y="1702"/>
                  </a:lnTo>
                  <a:lnTo>
                    <a:pt x="16921" y="1709"/>
                  </a:lnTo>
                  <a:lnTo>
                    <a:pt x="16925" y="1713"/>
                  </a:lnTo>
                  <a:lnTo>
                    <a:pt x="16931" y="1718"/>
                  </a:lnTo>
                  <a:lnTo>
                    <a:pt x="16936" y="1722"/>
                  </a:lnTo>
                  <a:lnTo>
                    <a:pt x="16942" y="1726"/>
                  </a:lnTo>
                  <a:lnTo>
                    <a:pt x="16950" y="1728"/>
                  </a:lnTo>
                  <a:lnTo>
                    <a:pt x="16958" y="1730"/>
                  </a:lnTo>
                  <a:lnTo>
                    <a:pt x="16966" y="1732"/>
                  </a:lnTo>
                  <a:lnTo>
                    <a:pt x="16975" y="1732"/>
                  </a:lnTo>
                  <a:lnTo>
                    <a:pt x="16984" y="1734"/>
                  </a:lnTo>
                  <a:lnTo>
                    <a:pt x="17103" y="1734"/>
                  </a:lnTo>
                  <a:lnTo>
                    <a:pt x="17113" y="1732"/>
                  </a:lnTo>
                  <a:lnTo>
                    <a:pt x="17122" y="1732"/>
                  </a:lnTo>
                  <a:lnTo>
                    <a:pt x="17130" y="1730"/>
                  </a:lnTo>
                  <a:lnTo>
                    <a:pt x="17138" y="1728"/>
                  </a:lnTo>
                  <a:lnTo>
                    <a:pt x="17145" y="1726"/>
                  </a:lnTo>
                  <a:lnTo>
                    <a:pt x="17151" y="1722"/>
                  </a:lnTo>
                  <a:lnTo>
                    <a:pt x="17157" y="1718"/>
                  </a:lnTo>
                  <a:lnTo>
                    <a:pt x="17163" y="1713"/>
                  </a:lnTo>
                  <a:lnTo>
                    <a:pt x="17167" y="1709"/>
                  </a:lnTo>
                  <a:lnTo>
                    <a:pt x="17171" y="1702"/>
                  </a:lnTo>
                  <a:lnTo>
                    <a:pt x="17174" y="1696"/>
                  </a:lnTo>
                  <a:lnTo>
                    <a:pt x="17177" y="1688"/>
                  </a:lnTo>
                  <a:lnTo>
                    <a:pt x="17180" y="1682"/>
                  </a:lnTo>
                  <a:lnTo>
                    <a:pt x="17181" y="1673"/>
                  </a:lnTo>
                  <a:lnTo>
                    <a:pt x="17182" y="1663"/>
                  </a:lnTo>
                  <a:lnTo>
                    <a:pt x="17182" y="1654"/>
                  </a:lnTo>
                  <a:lnTo>
                    <a:pt x="17182" y="1087"/>
                  </a:lnTo>
                  <a:lnTo>
                    <a:pt x="17182" y="1076"/>
                  </a:lnTo>
                  <a:lnTo>
                    <a:pt x="17183" y="1067"/>
                  </a:lnTo>
                  <a:lnTo>
                    <a:pt x="17185" y="1058"/>
                  </a:lnTo>
                  <a:lnTo>
                    <a:pt x="17186" y="1050"/>
                  </a:lnTo>
                  <a:lnTo>
                    <a:pt x="17190" y="1044"/>
                  </a:lnTo>
                  <a:lnTo>
                    <a:pt x="17193" y="1037"/>
                  </a:lnTo>
                  <a:lnTo>
                    <a:pt x="17198" y="1031"/>
                  </a:lnTo>
                  <a:lnTo>
                    <a:pt x="17202" y="1026"/>
                  </a:lnTo>
                  <a:lnTo>
                    <a:pt x="17207" y="1021"/>
                  </a:lnTo>
                  <a:lnTo>
                    <a:pt x="17214" y="1017"/>
                  </a:lnTo>
                  <a:lnTo>
                    <a:pt x="17219" y="1013"/>
                  </a:lnTo>
                  <a:lnTo>
                    <a:pt x="17227" y="1010"/>
                  </a:lnTo>
                  <a:lnTo>
                    <a:pt x="17234" y="1008"/>
                  </a:lnTo>
                  <a:lnTo>
                    <a:pt x="17243" y="1006"/>
                  </a:lnTo>
                  <a:lnTo>
                    <a:pt x="17252" y="1005"/>
                  </a:lnTo>
                  <a:lnTo>
                    <a:pt x="17261" y="1005"/>
                  </a:lnTo>
                  <a:lnTo>
                    <a:pt x="17501" y="1005"/>
                  </a:lnTo>
                  <a:lnTo>
                    <a:pt x="17519" y="1006"/>
                  </a:lnTo>
                  <a:lnTo>
                    <a:pt x="17537" y="1008"/>
                  </a:lnTo>
                  <a:lnTo>
                    <a:pt x="17555" y="1010"/>
                  </a:lnTo>
                  <a:lnTo>
                    <a:pt x="17572" y="1013"/>
                  </a:lnTo>
                  <a:lnTo>
                    <a:pt x="17589" y="1017"/>
                  </a:lnTo>
                  <a:lnTo>
                    <a:pt x="17605" y="1021"/>
                  </a:lnTo>
                  <a:lnTo>
                    <a:pt x="17621" y="1027"/>
                  </a:lnTo>
                  <a:lnTo>
                    <a:pt x="17636" y="1032"/>
                  </a:lnTo>
                  <a:lnTo>
                    <a:pt x="17650" y="1039"/>
                  </a:lnTo>
                  <a:lnTo>
                    <a:pt x="17664" y="1047"/>
                  </a:lnTo>
                  <a:lnTo>
                    <a:pt x="17677" y="1055"/>
                  </a:lnTo>
                  <a:lnTo>
                    <a:pt x="17690" y="1064"/>
                  </a:lnTo>
                  <a:lnTo>
                    <a:pt x="17702" y="1074"/>
                  </a:lnTo>
                  <a:lnTo>
                    <a:pt x="17715" y="1084"/>
                  </a:lnTo>
                  <a:lnTo>
                    <a:pt x="17726" y="1096"/>
                  </a:lnTo>
                  <a:lnTo>
                    <a:pt x="17736" y="1108"/>
                  </a:lnTo>
                  <a:lnTo>
                    <a:pt x="17746" y="1121"/>
                  </a:lnTo>
                  <a:lnTo>
                    <a:pt x="17755" y="1133"/>
                  </a:lnTo>
                  <a:lnTo>
                    <a:pt x="17765" y="1147"/>
                  </a:lnTo>
                  <a:lnTo>
                    <a:pt x="17772" y="1159"/>
                  </a:lnTo>
                  <a:lnTo>
                    <a:pt x="17780" y="1173"/>
                  </a:lnTo>
                  <a:lnTo>
                    <a:pt x="17787" y="1187"/>
                  </a:lnTo>
                  <a:lnTo>
                    <a:pt x="17793" y="1201"/>
                  </a:lnTo>
                  <a:lnTo>
                    <a:pt x="17798" y="1216"/>
                  </a:lnTo>
                  <a:lnTo>
                    <a:pt x="17803" y="1230"/>
                  </a:lnTo>
                  <a:lnTo>
                    <a:pt x="17807" y="1245"/>
                  </a:lnTo>
                  <a:lnTo>
                    <a:pt x="17811" y="1261"/>
                  </a:lnTo>
                  <a:lnTo>
                    <a:pt x="17814" y="1276"/>
                  </a:lnTo>
                  <a:lnTo>
                    <a:pt x="17817" y="1291"/>
                  </a:lnTo>
                  <a:lnTo>
                    <a:pt x="17818" y="1307"/>
                  </a:lnTo>
                  <a:lnTo>
                    <a:pt x="17819" y="1324"/>
                  </a:lnTo>
                  <a:lnTo>
                    <a:pt x="17820" y="1340"/>
                  </a:lnTo>
                  <a:lnTo>
                    <a:pt x="17820" y="1654"/>
                  </a:lnTo>
                  <a:lnTo>
                    <a:pt x="17820" y="1663"/>
                  </a:lnTo>
                  <a:lnTo>
                    <a:pt x="17821" y="1673"/>
                  </a:lnTo>
                  <a:lnTo>
                    <a:pt x="17822" y="1682"/>
                  </a:lnTo>
                  <a:lnTo>
                    <a:pt x="17824" y="1688"/>
                  </a:lnTo>
                  <a:lnTo>
                    <a:pt x="17827" y="1696"/>
                  </a:lnTo>
                  <a:lnTo>
                    <a:pt x="17830" y="1702"/>
                  </a:lnTo>
                  <a:lnTo>
                    <a:pt x="17835" y="1709"/>
                  </a:lnTo>
                  <a:lnTo>
                    <a:pt x="17839" y="1713"/>
                  </a:lnTo>
                  <a:lnTo>
                    <a:pt x="17845" y="1718"/>
                  </a:lnTo>
                  <a:lnTo>
                    <a:pt x="17850" y="1722"/>
                  </a:lnTo>
                  <a:lnTo>
                    <a:pt x="17856" y="1726"/>
                  </a:lnTo>
                  <a:lnTo>
                    <a:pt x="17864" y="1728"/>
                  </a:lnTo>
                  <a:lnTo>
                    <a:pt x="17872" y="1730"/>
                  </a:lnTo>
                  <a:lnTo>
                    <a:pt x="17880" y="1732"/>
                  </a:lnTo>
                  <a:lnTo>
                    <a:pt x="17889" y="1732"/>
                  </a:lnTo>
                  <a:lnTo>
                    <a:pt x="17898" y="1734"/>
                  </a:lnTo>
                  <a:lnTo>
                    <a:pt x="18017" y="1734"/>
                  </a:lnTo>
                  <a:lnTo>
                    <a:pt x="18027" y="1732"/>
                  </a:lnTo>
                  <a:lnTo>
                    <a:pt x="18036" y="1732"/>
                  </a:lnTo>
                  <a:lnTo>
                    <a:pt x="18044" y="1730"/>
                  </a:lnTo>
                  <a:lnTo>
                    <a:pt x="18052" y="1728"/>
                  </a:lnTo>
                  <a:lnTo>
                    <a:pt x="18059" y="1726"/>
                  </a:lnTo>
                  <a:lnTo>
                    <a:pt x="18065" y="1722"/>
                  </a:lnTo>
                  <a:lnTo>
                    <a:pt x="18071" y="1718"/>
                  </a:lnTo>
                  <a:lnTo>
                    <a:pt x="18077" y="1713"/>
                  </a:lnTo>
                  <a:lnTo>
                    <a:pt x="18081" y="1709"/>
                  </a:lnTo>
                  <a:lnTo>
                    <a:pt x="18085" y="1702"/>
                  </a:lnTo>
                  <a:lnTo>
                    <a:pt x="18088" y="1696"/>
                  </a:lnTo>
                  <a:lnTo>
                    <a:pt x="18091" y="1688"/>
                  </a:lnTo>
                  <a:lnTo>
                    <a:pt x="18094" y="1682"/>
                  </a:lnTo>
                  <a:lnTo>
                    <a:pt x="18095" y="1673"/>
                  </a:lnTo>
                  <a:lnTo>
                    <a:pt x="18096" y="1663"/>
                  </a:lnTo>
                  <a:lnTo>
                    <a:pt x="18096" y="1654"/>
                  </a:lnTo>
                  <a:lnTo>
                    <a:pt x="18096" y="1340"/>
                  </a:lnTo>
                  <a:close/>
                  <a:moveTo>
                    <a:pt x="17820" y="520"/>
                  </a:moveTo>
                  <a:lnTo>
                    <a:pt x="17818" y="539"/>
                  </a:lnTo>
                  <a:lnTo>
                    <a:pt x="17815" y="556"/>
                  </a:lnTo>
                  <a:lnTo>
                    <a:pt x="17813" y="573"/>
                  </a:lnTo>
                  <a:lnTo>
                    <a:pt x="17809" y="590"/>
                  </a:lnTo>
                  <a:lnTo>
                    <a:pt x="17804" y="605"/>
                  </a:lnTo>
                  <a:lnTo>
                    <a:pt x="17798" y="620"/>
                  </a:lnTo>
                  <a:lnTo>
                    <a:pt x="17793" y="633"/>
                  </a:lnTo>
                  <a:lnTo>
                    <a:pt x="17785" y="646"/>
                  </a:lnTo>
                  <a:lnTo>
                    <a:pt x="17777" y="658"/>
                  </a:lnTo>
                  <a:lnTo>
                    <a:pt x="17768" y="668"/>
                  </a:lnTo>
                  <a:lnTo>
                    <a:pt x="17759" y="678"/>
                  </a:lnTo>
                  <a:lnTo>
                    <a:pt x="17748" y="689"/>
                  </a:lnTo>
                  <a:lnTo>
                    <a:pt x="17736" y="696"/>
                  </a:lnTo>
                  <a:lnTo>
                    <a:pt x="17724" y="704"/>
                  </a:lnTo>
                  <a:lnTo>
                    <a:pt x="17711" y="711"/>
                  </a:lnTo>
                  <a:lnTo>
                    <a:pt x="17697" y="718"/>
                  </a:lnTo>
                  <a:lnTo>
                    <a:pt x="17669" y="729"/>
                  </a:lnTo>
                  <a:lnTo>
                    <a:pt x="17642" y="739"/>
                  </a:lnTo>
                  <a:lnTo>
                    <a:pt x="17616" y="749"/>
                  </a:lnTo>
                  <a:lnTo>
                    <a:pt x="17591" y="755"/>
                  </a:lnTo>
                  <a:lnTo>
                    <a:pt x="17568" y="760"/>
                  </a:lnTo>
                  <a:lnTo>
                    <a:pt x="17544" y="763"/>
                  </a:lnTo>
                  <a:lnTo>
                    <a:pt x="17522" y="764"/>
                  </a:lnTo>
                  <a:lnTo>
                    <a:pt x="17501" y="764"/>
                  </a:lnTo>
                  <a:lnTo>
                    <a:pt x="17261" y="764"/>
                  </a:lnTo>
                  <a:lnTo>
                    <a:pt x="17252" y="764"/>
                  </a:lnTo>
                  <a:lnTo>
                    <a:pt x="17243" y="763"/>
                  </a:lnTo>
                  <a:lnTo>
                    <a:pt x="17234" y="762"/>
                  </a:lnTo>
                  <a:lnTo>
                    <a:pt x="17227" y="760"/>
                  </a:lnTo>
                  <a:lnTo>
                    <a:pt x="17219" y="756"/>
                  </a:lnTo>
                  <a:lnTo>
                    <a:pt x="17214" y="753"/>
                  </a:lnTo>
                  <a:lnTo>
                    <a:pt x="17207" y="750"/>
                  </a:lnTo>
                  <a:lnTo>
                    <a:pt x="17202" y="744"/>
                  </a:lnTo>
                  <a:lnTo>
                    <a:pt x="17198" y="739"/>
                  </a:lnTo>
                  <a:lnTo>
                    <a:pt x="17193" y="733"/>
                  </a:lnTo>
                  <a:lnTo>
                    <a:pt x="17190" y="726"/>
                  </a:lnTo>
                  <a:lnTo>
                    <a:pt x="17186" y="719"/>
                  </a:lnTo>
                  <a:lnTo>
                    <a:pt x="17185" y="711"/>
                  </a:lnTo>
                  <a:lnTo>
                    <a:pt x="17183" y="703"/>
                  </a:lnTo>
                  <a:lnTo>
                    <a:pt x="17182" y="693"/>
                  </a:lnTo>
                  <a:lnTo>
                    <a:pt x="17182" y="684"/>
                  </a:lnTo>
                  <a:lnTo>
                    <a:pt x="17182" y="595"/>
                  </a:lnTo>
                  <a:lnTo>
                    <a:pt x="17182" y="579"/>
                  </a:lnTo>
                  <a:lnTo>
                    <a:pt x="17183" y="562"/>
                  </a:lnTo>
                  <a:lnTo>
                    <a:pt x="17185" y="546"/>
                  </a:lnTo>
                  <a:lnTo>
                    <a:pt x="17188" y="530"/>
                  </a:lnTo>
                  <a:lnTo>
                    <a:pt x="17190" y="514"/>
                  </a:lnTo>
                  <a:lnTo>
                    <a:pt x="17193" y="499"/>
                  </a:lnTo>
                  <a:lnTo>
                    <a:pt x="17198" y="484"/>
                  </a:lnTo>
                  <a:lnTo>
                    <a:pt x="17203" y="469"/>
                  </a:lnTo>
                  <a:lnTo>
                    <a:pt x="17208" y="454"/>
                  </a:lnTo>
                  <a:lnTo>
                    <a:pt x="17215" y="441"/>
                  </a:lnTo>
                  <a:lnTo>
                    <a:pt x="17221" y="426"/>
                  </a:lnTo>
                  <a:lnTo>
                    <a:pt x="17229" y="413"/>
                  </a:lnTo>
                  <a:lnTo>
                    <a:pt x="17237" y="400"/>
                  </a:lnTo>
                  <a:lnTo>
                    <a:pt x="17245" y="387"/>
                  </a:lnTo>
                  <a:lnTo>
                    <a:pt x="17255" y="374"/>
                  </a:lnTo>
                  <a:lnTo>
                    <a:pt x="17266" y="362"/>
                  </a:lnTo>
                  <a:lnTo>
                    <a:pt x="17276" y="349"/>
                  </a:lnTo>
                  <a:lnTo>
                    <a:pt x="17287" y="338"/>
                  </a:lnTo>
                  <a:lnTo>
                    <a:pt x="17298" y="328"/>
                  </a:lnTo>
                  <a:lnTo>
                    <a:pt x="17311" y="318"/>
                  </a:lnTo>
                  <a:lnTo>
                    <a:pt x="17324" y="309"/>
                  </a:lnTo>
                  <a:lnTo>
                    <a:pt x="17337" y="299"/>
                  </a:lnTo>
                  <a:lnTo>
                    <a:pt x="17352" y="293"/>
                  </a:lnTo>
                  <a:lnTo>
                    <a:pt x="17365" y="286"/>
                  </a:lnTo>
                  <a:lnTo>
                    <a:pt x="17381" y="279"/>
                  </a:lnTo>
                  <a:lnTo>
                    <a:pt x="17396" y="275"/>
                  </a:lnTo>
                  <a:lnTo>
                    <a:pt x="17413" y="270"/>
                  </a:lnTo>
                  <a:lnTo>
                    <a:pt x="17428" y="266"/>
                  </a:lnTo>
                  <a:lnTo>
                    <a:pt x="17447" y="262"/>
                  </a:lnTo>
                  <a:lnTo>
                    <a:pt x="17464" y="260"/>
                  </a:lnTo>
                  <a:lnTo>
                    <a:pt x="17482" y="259"/>
                  </a:lnTo>
                  <a:lnTo>
                    <a:pt x="17501" y="258"/>
                  </a:lnTo>
                  <a:lnTo>
                    <a:pt x="17534" y="259"/>
                  </a:lnTo>
                  <a:lnTo>
                    <a:pt x="17565" y="262"/>
                  </a:lnTo>
                  <a:lnTo>
                    <a:pt x="17595" y="267"/>
                  </a:lnTo>
                  <a:lnTo>
                    <a:pt x="17624" y="273"/>
                  </a:lnTo>
                  <a:lnTo>
                    <a:pt x="17638" y="278"/>
                  </a:lnTo>
                  <a:lnTo>
                    <a:pt x="17651" y="283"/>
                  </a:lnTo>
                  <a:lnTo>
                    <a:pt x="17665" y="287"/>
                  </a:lnTo>
                  <a:lnTo>
                    <a:pt x="17677" y="293"/>
                  </a:lnTo>
                  <a:lnTo>
                    <a:pt x="17690" y="299"/>
                  </a:lnTo>
                  <a:lnTo>
                    <a:pt x="17702" y="306"/>
                  </a:lnTo>
                  <a:lnTo>
                    <a:pt x="17714" y="313"/>
                  </a:lnTo>
                  <a:lnTo>
                    <a:pt x="17726" y="321"/>
                  </a:lnTo>
                  <a:lnTo>
                    <a:pt x="17736" y="329"/>
                  </a:lnTo>
                  <a:lnTo>
                    <a:pt x="17746" y="338"/>
                  </a:lnTo>
                  <a:lnTo>
                    <a:pt x="17757" y="348"/>
                  </a:lnTo>
                  <a:lnTo>
                    <a:pt x="17766" y="358"/>
                  </a:lnTo>
                  <a:lnTo>
                    <a:pt x="17774" y="368"/>
                  </a:lnTo>
                  <a:lnTo>
                    <a:pt x="17781" y="380"/>
                  </a:lnTo>
                  <a:lnTo>
                    <a:pt x="17788" y="391"/>
                  </a:lnTo>
                  <a:lnTo>
                    <a:pt x="17794" y="404"/>
                  </a:lnTo>
                  <a:lnTo>
                    <a:pt x="17800" y="416"/>
                  </a:lnTo>
                  <a:lnTo>
                    <a:pt x="17804" y="430"/>
                  </a:lnTo>
                  <a:lnTo>
                    <a:pt x="17809" y="443"/>
                  </a:lnTo>
                  <a:lnTo>
                    <a:pt x="17812" y="458"/>
                  </a:lnTo>
                  <a:lnTo>
                    <a:pt x="17815" y="473"/>
                  </a:lnTo>
                  <a:lnTo>
                    <a:pt x="17818" y="488"/>
                  </a:lnTo>
                  <a:lnTo>
                    <a:pt x="17819" y="504"/>
                  </a:lnTo>
                  <a:lnTo>
                    <a:pt x="17820" y="5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0"/>
              <a:ext cx="2208192" cy="884244"/>
            </a:xfrm>
            <a:custGeom>
              <a:pathLst>
                <a:path extrusionOk="0" h="7235" w="18094">
                  <a:moveTo>
                    <a:pt x="7164" y="0"/>
                  </a:moveTo>
                  <a:lnTo>
                    <a:pt x="6784" y="36"/>
                  </a:lnTo>
                  <a:lnTo>
                    <a:pt x="6410" y="79"/>
                  </a:lnTo>
                  <a:lnTo>
                    <a:pt x="6044" y="128"/>
                  </a:lnTo>
                  <a:lnTo>
                    <a:pt x="5683" y="183"/>
                  </a:lnTo>
                  <a:lnTo>
                    <a:pt x="5331" y="244"/>
                  </a:lnTo>
                  <a:lnTo>
                    <a:pt x="4986" y="311"/>
                  </a:lnTo>
                  <a:lnTo>
                    <a:pt x="4650" y="383"/>
                  </a:lnTo>
                  <a:lnTo>
                    <a:pt x="4322" y="460"/>
                  </a:lnTo>
                  <a:lnTo>
                    <a:pt x="4003" y="544"/>
                  </a:lnTo>
                  <a:lnTo>
                    <a:pt x="3693" y="632"/>
                  </a:lnTo>
                  <a:lnTo>
                    <a:pt x="3392" y="726"/>
                  </a:lnTo>
                  <a:lnTo>
                    <a:pt x="3102" y="825"/>
                  </a:lnTo>
                  <a:lnTo>
                    <a:pt x="2823" y="927"/>
                  </a:lnTo>
                  <a:lnTo>
                    <a:pt x="2554" y="1035"/>
                  </a:lnTo>
                  <a:lnTo>
                    <a:pt x="2297" y="1147"/>
                  </a:lnTo>
                  <a:lnTo>
                    <a:pt x="2050" y="1263"/>
                  </a:lnTo>
                  <a:lnTo>
                    <a:pt x="1816" y="1383"/>
                  </a:lnTo>
                  <a:lnTo>
                    <a:pt x="1594" y="1508"/>
                  </a:lnTo>
                  <a:lnTo>
                    <a:pt x="1386" y="1635"/>
                  </a:lnTo>
                  <a:lnTo>
                    <a:pt x="1190" y="1768"/>
                  </a:lnTo>
                  <a:lnTo>
                    <a:pt x="1007" y="1903"/>
                  </a:lnTo>
                  <a:lnTo>
                    <a:pt x="838" y="2041"/>
                  </a:lnTo>
                  <a:lnTo>
                    <a:pt x="684" y="2183"/>
                  </a:lnTo>
                  <a:lnTo>
                    <a:pt x="545" y="2329"/>
                  </a:lnTo>
                  <a:lnTo>
                    <a:pt x="421" y="2476"/>
                  </a:lnTo>
                  <a:lnTo>
                    <a:pt x="311" y="2626"/>
                  </a:lnTo>
                  <a:lnTo>
                    <a:pt x="217" y="2779"/>
                  </a:lnTo>
                  <a:lnTo>
                    <a:pt x="140" y="2935"/>
                  </a:lnTo>
                  <a:lnTo>
                    <a:pt x="79" y="3092"/>
                  </a:lnTo>
                  <a:lnTo>
                    <a:pt x="35" y="3252"/>
                  </a:lnTo>
                  <a:lnTo>
                    <a:pt x="9" y="3413"/>
                  </a:lnTo>
                  <a:lnTo>
                    <a:pt x="0" y="3577"/>
                  </a:lnTo>
                  <a:lnTo>
                    <a:pt x="11" y="3765"/>
                  </a:lnTo>
                  <a:lnTo>
                    <a:pt x="46" y="3951"/>
                  </a:lnTo>
                  <a:lnTo>
                    <a:pt x="104" y="4133"/>
                  </a:lnTo>
                  <a:lnTo>
                    <a:pt x="184" y="4313"/>
                  </a:lnTo>
                  <a:lnTo>
                    <a:pt x="285" y="4490"/>
                  </a:lnTo>
                  <a:lnTo>
                    <a:pt x="408" y="4663"/>
                  </a:lnTo>
                  <a:lnTo>
                    <a:pt x="551" y="4833"/>
                  </a:lnTo>
                  <a:lnTo>
                    <a:pt x="713" y="4999"/>
                  </a:lnTo>
                  <a:lnTo>
                    <a:pt x="895" y="5161"/>
                  </a:lnTo>
                  <a:lnTo>
                    <a:pt x="1095" y="5318"/>
                  </a:lnTo>
                  <a:lnTo>
                    <a:pt x="1312" y="5472"/>
                  </a:lnTo>
                  <a:lnTo>
                    <a:pt x="1549" y="5620"/>
                  </a:lnTo>
                  <a:lnTo>
                    <a:pt x="1801" y="5764"/>
                  </a:lnTo>
                  <a:lnTo>
                    <a:pt x="2070" y="5902"/>
                  </a:lnTo>
                  <a:lnTo>
                    <a:pt x="2356" y="6034"/>
                  </a:lnTo>
                  <a:lnTo>
                    <a:pt x="2655" y="6162"/>
                  </a:lnTo>
                  <a:lnTo>
                    <a:pt x="2970" y="6283"/>
                  </a:lnTo>
                  <a:lnTo>
                    <a:pt x="3298" y="6398"/>
                  </a:lnTo>
                  <a:lnTo>
                    <a:pt x="3640" y="6507"/>
                  </a:lnTo>
                  <a:lnTo>
                    <a:pt x="3995" y="6608"/>
                  </a:lnTo>
                  <a:lnTo>
                    <a:pt x="4361" y="6705"/>
                  </a:lnTo>
                  <a:lnTo>
                    <a:pt x="4740" y="6793"/>
                  </a:lnTo>
                  <a:lnTo>
                    <a:pt x="5131" y="6873"/>
                  </a:lnTo>
                  <a:lnTo>
                    <a:pt x="5531" y="6947"/>
                  </a:lnTo>
                  <a:lnTo>
                    <a:pt x="5942" y="7012"/>
                  </a:lnTo>
                  <a:lnTo>
                    <a:pt x="6362" y="7070"/>
                  </a:lnTo>
                  <a:lnTo>
                    <a:pt x="6791" y="7120"/>
                  </a:lnTo>
                  <a:lnTo>
                    <a:pt x="7227" y="7160"/>
                  </a:lnTo>
                  <a:lnTo>
                    <a:pt x="7672" y="7193"/>
                  </a:lnTo>
                  <a:lnTo>
                    <a:pt x="8124" y="7216"/>
                  </a:lnTo>
                  <a:lnTo>
                    <a:pt x="8583" y="7231"/>
                  </a:lnTo>
                  <a:lnTo>
                    <a:pt x="9046" y="7235"/>
                  </a:lnTo>
                  <a:lnTo>
                    <a:pt x="9511" y="7231"/>
                  </a:lnTo>
                  <a:lnTo>
                    <a:pt x="9970" y="7216"/>
                  </a:lnTo>
                  <a:lnTo>
                    <a:pt x="10421" y="7193"/>
                  </a:lnTo>
                  <a:lnTo>
                    <a:pt x="10866" y="7160"/>
                  </a:lnTo>
                  <a:lnTo>
                    <a:pt x="11304" y="7120"/>
                  </a:lnTo>
                  <a:lnTo>
                    <a:pt x="11732" y="7070"/>
                  </a:lnTo>
                  <a:lnTo>
                    <a:pt x="12152" y="7012"/>
                  </a:lnTo>
                  <a:lnTo>
                    <a:pt x="12563" y="6947"/>
                  </a:lnTo>
                  <a:lnTo>
                    <a:pt x="12963" y="6873"/>
                  </a:lnTo>
                  <a:lnTo>
                    <a:pt x="13354" y="6793"/>
                  </a:lnTo>
                  <a:lnTo>
                    <a:pt x="13731" y="6705"/>
                  </a:lnTo>
                  <a:lnTo>
                    <a:pt x="14099" y="6608"/>
                  </a:lnTo>
                  <a:lnTo>
                    <a:pt x="14454" y="6507"/>
                  </a:lnTo>
                  <a:lnTo>
                    <a:pt x="14796" y="6398"/>
                  </a:lnTo>
                  <a:lnTo>
                    <a:pt x="15124" y="6283"/>
                  </a:lnTo>
                  <a:lnTo>
                    <a:pt x="15439" y="6162"/>
                  </a:lnTo>
                  <a:lnTo>
                    <a:pt x="15739" y="6034"/>
                  </a:lnTo>
                  <a:lnTo>
                    <a:pt x="16024" y="5902"/>
                  </a:lnTo>
                  <a:lnTo>
                    <a:pt x="16293" y="5764"/>
                  </a:lnTo>
                  <a:lnTo>
                    <a:pt x="16545" y="5620"/>
                  </a:lnTo>
                  <a:lnTo>
                    <a:pt x="16781" y="5472"/>
                  </a:lnTo>
                  <a:lnTo>
                    <a:pt x="16999" y="5318"/>
                  </a:lnTo>
                  <a:lnTo>
                    <a:pt x="17199" y="5161"/>
                  </a:lnTo>
                  <a:lnTo>
                    <a:pt x="17381" y="4999"/>
                  </a:lnTo>
                  <a:lnTo>
                    <a:pt x="17543" y="4833"/>
                  </a:lnTo>
                  <a:lnTo>
                    <a:pt x="17686" y="4663"/>
                  </a:lnTo>
                  <a:lnTo>
                    <a:pt x="17808" y="4490"/>
                  </a:lnTo>
                  <a:lnTo>
                    <a:pt x="17910" y="4313"/>
                  </a:lnTo>
                  <a:lnTo>
                    <a:pt x="17989" y="4133"/>
                  </a:lnTo>
                  <a:lnTo>
                    <a:pt x="18047" y="3951"/>
                  </a:lnTo>
                  <a:lnTo>
                    <a:pt x="18082" y="3765"/>
                  </a:lnTo>
                  <a:lnTo>
                    <a:pt x="18094" y="3577"/>
                  </a:lnTo>
                  <a:lnTo>
                    <a:pt x="18085" y="3413"/>
                  </a:lnTo>
                  <a:lnTo>
                    <a:pt x="18058" y="3252"/>
                  </a:lnTo>
                  <a:lnTo>
                    <a:pt x="18014" y="3092"/>
                  </a:lnTo>
                  <a:lnTo>
                    <a:pt x="17954" y="2935"/>
                  </a:lnTo>
                  <a:lnTo>
                    <a:pt x="17876" y="2779"/>
                  </a:lnTo>
                  <a:lnTo>
                    <a:pt x="17783" y="2626"/>
                  </a:lnTo>
                  <a:lnTo>
                    <a:pt x="17673" y="2476"/>
                  </a:lnTo>
                  <a:lnTo>
                    <a:pt x="17549" y="2329"/>
                  </a:lnTo>
                  <a:lnTo>
                    <a:pt x="17410" y="2183"/>
                  </a:lnTo>
                  <a:lnTo>
                    <a:pt x="17255" y="2041"/>
                  </a:lnTo>
                  <a:lnTo>
                    <a:pt x="17086" y="1903"/>
                  </a:lnTo>
                  <a:lnTo>
                    <a:pt x="16904" y="1768"/>
                  </a:lnTo>
                  <a:lnTo>
                    <a:pt x="16708" y="1637"/>
                  </a:lnTo>
                  <a:lnTo>
                    <a:pt x="16499" y="1508"/>
                  </a:lnTo>
                  <a:lnTo>
                    <a:pt x="16277" y="1383"/>
                  </a:lnTo>
                  <a:lnTo>
                    <a:pt x="16044" y="1263"/>
                  </a:lnTo>
                  <a:lnTo>
                    <a:pt x="15797" y="1147"/>
                  </a:lnTo>
                  <a:lnTo>
                    <a:pt x="15539" y="1035"/>
                  </a:lnTo>
                  <a:lnTo>
                    <a:pt x="15271" y="927"/>
                  </a:lnTo>
                  <a:lnTo>
                    <a:pt x="14992" y="825"/>
                  </a:lnTo>
                  <a:lnTo>
                    <a:pt x="14701" y="726"/>
                  </a:lnTo>
                  <a:lnTo>
                    <a:pt x="14401" y="632"/>
                  </a:lnTo>
                  <a:lnTo>
                    <a:pt x="14091" y="544"/>
                  </a:lnTo>
                  <a:lnTo>
                    <a:pt x="13772" y="461"/>
                  </a:lnTo>
                  <a:lnTo>
                    <a:pt x="13444" y="383"/>
                  </a:lnTo>
                  <a:lnTo>
                    <a:pt x="13108" y="311"/>
                  </a:lnTo>
                  <a:lnTo>
                    <a:pt x="12763" y="244"/>
                  </a:lnTo>
                  <a:lnTo>
                    <a:pt x="12410" y="183"/>
                  </a:lnTo>
                  <a:lnTo>
                    <a:pt x="12050" y="128"/>
                  </a:lnTo>
                  <a:lnTo>
                    <a:pt x="11684" y="79"/>
                  </a:lnTo>
                  <a:lnTo>
                    <a:pt x="11310" y="36"/>
                  </a:lnTo>
                  <a:lnTo>
                    <a:pt x="10930" y="0"/>
                  </a:lnTo>
                  <a:lnTo>
                    <a:pt x="10930" y="169"/>
                  </a:lnTo>
                  <a:lnTo>
                    <a:pt x="11126" y="195"/>
                  </a:lnTo>
                  <a:lnTo>
                    <a:pt x="11319" y="224"/>
                  </a:lnTo>
                  <a:lnTo>
                    <a:pt x="11508" y="258"/>
                  </a:lnTo>
                  <a:lnTo>
                    <a:pt x="11693" y="295"/>
                  </a:lnTo>
                  <a:lnTo>
                    <a:pt x="11874" y="336"/>
                  </a:lnTo>
                  <a:lnTo>
                    <a:pt x="12050" y="379"/>
                  </a:lnTo>
                  <a:lnTo>
                    <a:pt x="12222" y="426"/>
                  </a:lnTo>
                  <a:lnTo>
                    <a:pt x="12390" y="476"/>
                  </a:lnTo>
                  <a:lnTo>
                    <a:pt x="12551" y="529"/>
                  </a:lnTo>
                  <a:lnTo>
                    <a:pt x="12709" y="585"/>
                  </a:lnTo>
                  <a:lnTo>
                    <a:pt x="12861" y="644"/>
                  </a:lnTo>
                  <a:lnTo>
                    <a:pt x="13007" y="703"/>
                  </a:lnTo>
                  <a:lnTo>
                    <a:pt x="13149" y="766"/>
                  </a:lnTo>
                  <a:lnTo>
                    <a:pt x="13285" y="831"/>
                  </a:lnTo>
                  <a:lnTo>
                    <a:pt x="13415" y="897"/>
                  </a:lnTo>
                  <a:lnTo>
                    <a:pt x="13538" y="966"/>
                  </a:lnTo>
                  <a:lnTo>
                    <a:pt x="13656" y="1035"/>
                  </a:lnTo>
                  <a:lnTo>
                    <a:pt x="13767" y="1106"/>
                  </a:lnTo>
                  <a:lnTo>
                    <a:pt x="13872" y="1179"/>
                  </a:lnTo>
                  <a:lnTo>
                    <a:pt x="13969" y="1252"/>
                  </a:lnTo>
                  <a:lnTo>
                    <a:pt x="14061" y="1327"/>
                  </a:lnTo>
                  <a:lnTo>
                    <a:pt x="14144" y="1401"/>
                  </a:lnTo>
                  <a:lnTo>
                    <a:pt x="14221" y="1477"/>
                  </a:lnTo>
                  <a:lnTo>
                    <a:pt x="14290" y="1553"/>
                  </a:lnTo>
                  <a:lnTo>
                    <a:pt x="14353" y="1629"/>
                  </a:lnTo>
                  <a:lnTo>
                    <a:pt x="14407" y="1706"/>
                  </a:lnTo>
                  <a:lnTo>
                    <a:pt x="14453" y="1781"/>
                  </a:lnTo>
                  <a:lnTo>
                    <a:pt x="14492" y="1858"/>
                  </a:lnTo>
                  <a:lnTo>
                    <a:pt x="14521" y="1934"/>
                  </a:lnTo>
                  <a:lnTo>
                    <a:pt x="14543" y="2009"/>
                  </a:lnTo>
                  <a:lnTo>
                    <a:pt x="14556" y="2083"/>
                  </a:lnTo>
                  <a:lnTo>
                    <a:pt x="14561" y="2157"/>
                  </a:lnTo>
                  <a:lnTo>
                    <a:pt x="14554" y="2250"/>
                  </a:lnTo>
                  <a:lnTo>
                    <a:pt x="14533" y="2341"/>
                  </a:lnTo>
                  <a:lnTo>
                    <a:pt x="14497" y="2432"/>
                  </a:lnTo>
                  <a:lnTo>
                    <a:pt x="14449" y="2520"/>
                  </a:lnTo>
                  <a:lnTo>
                    <a:pt x="14387" y="2608"/>
                  </a:lnTo>
                  <a:lnTo>
                    <a:pt x="14312" y="2693"/>
                  </a:lnTo>
                  <a:lnTo>
                    <a:pt x="14225" y="2778"/>
                  </a:lnTo>
                  <a:lnTo>
                    <a:pt x="14126" y="2859"/>
                  </a:lnTo>
                  <a:lnTo>
                    <a:pt x="14015" y="2939"/>
                  </a:lnTo>
                  <a:lnTo>
                    <a:pt x="13893" y="3018"/>
                  </a:lnTo>
                  <a:lnTo>
                    <a:pt x="13761" y="3093"/>
                  </a:lnTo>
                  <a:lnTo>
                    <a:pt x="13617" y="3167"/>
                  </a:lnTo>
                  <a:lnTo>
                    <a:pt x="13462" y="3237"/>
                  </a:lnTo>
                  <a:lnTo>
                    <a:pt x="13299" y="3306"/>
                  </a:lnTo>
                  <a:lnTo>
                    <a:pt x="13125" y="3372"/>
                  </a:lnTo>
                  <a:lnTo>
                    <a:pt x="12943" y="3435"/>
                  </a:lnTo>
                  <a:lnTo>
                    <a:pt x="12751" y="3495"/>
                  </a:lnTo>
                  <a:lnTo>
                    <a:pt x="12550" y="3551"/>
                  </a:lnTo>
                  <a:lnTo>
                    <a:pt x="12342" y="3605"/>
                  </a:lnTo>
                  <a:lnTo>
                    <a:pt x="12126" y="3655"/>
                  </a:lnTo>
                  <a:lnTo>
                    <a:pt x="11902" y="3703"/>
                  </a:lnTo>
                  <a:lnTo>
                    <a:pt x="11671" y="3746"/>
                  </a:lnTo>
                  <a:lnTo>
                    <a:pt x="11434" y="3787"/>
                  </a:lnTo>
                  <a:lnTo>
                    <a:pt x="11189" y="3823"/>
                  </a:lnTo>
                  <a:lnTo>
                    <a:pt x="10939" y="3854"/>
                  </a:lnTo>
                  <a:lnTo>
                    <a:pt x="10684" y="3884"/>
                  </a:lnTo>
                  <a:lnTo>
                    <a:pt x="10422" y="3908"/>
                  </a:lnTo>
                  <a:lnTo>
                    <a:pt x="10155" y="3928"/>
                  </a:lnTo>
                  <a:lnTo>
                    <a:pt x="9885" y="3944"/>
                  </a:lnTo>
                  <a:lnTo>
                    <a:pt x="9609" y="3955"/>
                  </a:lnTo>
                  <a:lnTo>
                    <a:pt x="9329" y="3963"/>
                  </a:lnTo>
                  <a:lnTo>
                    <a:pt x="9046" y="3965"/>
                  </a:lnTo>
                  <a:lnTo>
                    <a:pt x="8764" y="3963"/>
                  </a:lnTo>
                  <a:lnTo>
                    <a:pt x="8484" y="3955"/>
                  </a:lnTo>
                  <a:lnTo>
                    <a:pt x="8209" y="3944"/>
                  </a:lnTo>
                  <a:lnTo>
                    <a:pt x="7938" y="3928"/>
                  </a:lnTo>
                  <a:lnTo>
                    <a:pt x="7672" y="3908"/>
                  </a:lnTo>
                  <a:lnTo>
                    <a:pt x="7411" y="3884"/>
                  </a:lnTo>
                  <a:lnTo>
                    <a:pt x="7155" y="3854"/>
                  </a:lnTo>
                  <a:lnTo>
                    <a:pt x="6904" y="3823"/>
                  </a:lnTo>
                  <a:lnTo>
                    <a:pt x="6660" y="3787"/>
                  </a:lnTo>
                  <a:lnTo>
                    <a:pt x="6423" y="3746"/>
                  </a:lnTo>
                  <a:lnTo>
                    <a:pt x="6191" y="3703"/>
                  </a:lnTo>
                  <a:lnTo>
                    <a:pt x="5968" y="3655"/>
                  </a:lnTo>
                  <a:lnTo>
                    <a:pt x="5752" y="3605"/>
                  </a:lnTo>
                  <a:lnTo>
                    <a:pt x="5543" y="3551"/>
                  </a:lnTo>
                  <a:lnTo>
                    <a:pt x="5342" y="3495"/>
                  </a:lnTo>
                  <a:lnTo>
                    <a:pt x="5151" y="3435"/>
                  </a:lnTo>
                  <a:lnTo>
                    <a:pt x="4968" y="3372"/>
                  </a:lnTo>
                  <a:lnTo>
                    <a:pt x="4795" y="3306"/>
                  </a:lnTo>
                  <a:lnTo>
                    <a:pt x="4631" y="3237"/>
                  </a:lnTo>
                  <a:lnTo>
                    <a:pt x="4477" y="3167"/>
                  </a:lnTo>
                  <a:lnTo>
                    <a:pt x="4333" y="3093"/>
                  </a:lnTo>
                  <a:lnTo>
                    <a:pt x="4200" y="3018"/>
                  </a:lnTo>
                  <a:lnTo>
                    <a:pt x="4079" y="2939"/>
                  </a:lnTo>
                  <a:lnTo>
                    <a:pt x="3968" y="2859"/>
                  </a:lnTo>
                  <a:lnTo>
                    <a:pt x="3868" y="2778"/>
                  </a:lnTo>
                  <a:lnTo>
                    <a:pt x="3782" y="2693"/>
                  </a:lnTo>
                  <a:lnTo>
                    <a:pt x="3708" y="2608"/>
                  </a:lnTo>
                  <a:lnTo>
                    <a:pt x="3645" y="2520"/>
                  </a:lnTo>
                  <a:lnTo>
                    <a:pt x="3597" y="2432"/>
                  </a:lnTo>
                  <a:lnTo>
                    <a:pt x="3562" y="2341"/>
                  </a:lnTo>
                  <a:lnTo>
                    <a:pt x="3540" y="2250"/>
                  </a:lnTo>
                  <a:lnTo>
                    <a:pt x="3533" y="2157"/>
                  </a:lnTo>
                  <a:lnTo>
                    <a:pt x="3538" y="2083"/>
                  </a:lnTo>
                  <a:lnTo>
                    <a:pt x="3550" y="2009"/>
                  </a:lnTo>
                  <a:lnTo>
                    <a:pt x="3572" y="1935"/>
                  </a:lnTo>
                  <a:lnTo>
                    <a:pt x="3602" y="1859"/>
                  </a:lnTo>
                  <a:lnTo>
                    <a:pt x="3641" y="1785"/>
                  </a:lnTo>
                  <a:lnTo>
                    <a:pt x="3687" y="1710"/>
                  </a:lnTo>
                  <a:lnTo>
                    <a:pt x="3741" y="1634"/>
                  </a:lnTo>
                  <a:lnTo>
                    <a:pt x="3803" y="1560"/>
                  </a:lnTo>
                  <a:lnTo>
                    <a:pt x="3873" y="1485"/>
                  </a:lnTo>
                  <a:lnTo>
                    <a:pt x="3950" y="1412"/>
                  </a:lnTo>
                  <a:lnTo>
                    <a:pt x="4033" y="1338"/>
                  </a:lnTo>
                  <a:lnTo>
                    <a:pt x="4124" y="1266"/>
                  </a:lnTo>
                  <a:lnTo>
                    <a:pt x="4222" y="1194"/>
                  </a:lnTo>
                  <a:lnTo>
                    <a:pt x="4326" y="1124"/>
                  </a:lnTo>
                  <a:lnTo>
                    <a:pt x="4438" y="1055"/>
                  </a:lnTo>
                  <a:lnTo>
                    <a:pt x="4556" y="987"/>
                  </a:lnTo>
                  <a:lnTo>
                    <a:pt x="4679" y="922"/>
                  </a:lnTo>
                  <a:lnTo>
                    <a:pt x="4809" y="857"/>
                  </a:lnTo>
                  <a:lnTo>
                    <a:pt x="4944" y="794"/>
                  </a:lnTo>
                  <a:lnTo>
                    <a:pt x="5086" y="734"/>
                  </a:lnTo>
                  <a:lnTo>
                    <a:pt x="5233" y="675"/>
                  </a:lnTo>
                  <a:lnTo>
                    <a:pt x="5384" y="619"/>
                  </a:lnTo>
                  <a:lnTo>
                    <a:pt x="5543" y="566"/>
                  </a:lnTo>
                  <a:lnTo>
                    <a:pt x="5704" y="513"/>
                  </a:lnTo>
                  <a:lnTo>
                    <a:pt x="5872" y="466"/>
                  </a:lnTo>
                  <a:lnTo>
                    <a:pt x="6044" y="420"/>
                  </a:lnTo>
                  <a:lnTo>
                    <a:pt x="6220" y="377"/>
                  </a:lnTo>
                  <a:lnTo>
                    <a:pt x="6400" y="337"/>
                  </a:lnTo>
                  <a:lnTo>
                    <a:pt x="6586" y="301"/>
                  </a:lnTo>
                  <a:lnTo>
                    <a:pt x="6775" y="268"/>
                  </a:lnTo>
                  <a:lnTo>
                    <a:pt x="6967" y="239"/>
                  </a:lnTo>
                  <a:lnTo>
                    <a:pt x="7164" y="213"/>
                  </a:lnTo>
                  <a:lnTo>
                    <a:pt x="7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6" name="Shape 86"/>
            <p:cNvSpPr/>
            <p:nvPr/>
          </p:nvSpPr>
          <p:spPr>
            <a:xfrm>
              <a:off x="644525" y="52387"/>
              <a:ext cx="915993" cy="327028"/>
            </a:xfrm>
            <a:custGeom>
              <a:pathLst>
                <a:path extrusionOk="0" h="2667" w="7498">
                  <a:moveTo>
                    <a:pt x="2968" y="0"/>
                  </a:moveTo>
                  <a:lnTo>
                    <a:pt x="2811" y="14"/>
                  </a:lnTo>
                  <a:lnTo>
                    <a:pt x="2656" y="30"/>
                  </a:lnTo>
                  <a:lnTo>
                    <a:pt x="2505" y="48"/>
                  </a:lnTo>
                  <a:lnTo>
                    <a:pt x="2355" y="67"/>
                  </a:lnTo>
                  <a:lnTo>
                    <a:pt x="2209" y="90"/>
                  </a:lnTo>
                  <a:lnTo>
                    <a:pt x="2067" y="114"/>
                  </a:lnTo>
                  <a:lnTo>
                    <a:pt x="1926" y="142"/>
                  </a:lnTo>
                  <a:lnTo>
                    <a:pt x="1791" y="170"/>
                  </a:lnTo>
                  <a:lnTo>
                    <a:pt x="1658" y="200"/>
                  </a:lnTo>
                  <a:lnTo>
                    <a:pt x="1530" y="233"/>
                  </a:lnTo>
                  <a:lnTo>
                    <a:pt x="1406" y="267"/>
                  </a:lnTo>
                  <a:lnTo>
                    <a:pt x="1286" y="303"/>
                  </a:lnTo>
                  <a:lnTo>
                    <a:pt x="1169" y="342"/>
                  </a:lnTo>
                  <a:lnTo>
                    <a:pt x="1059" y="381"/>
                  </a:lnTo>
                  <a:lnTo>
                    <a:pt x="951" y="423"/>
                  </a:lnTo>
                  <a:lnTo>
                    <a:pt x="849" y="465"/>
                  </a:lnTo>
                  <a:lnTo>
                    <a:pt x="752" y="510"/>
                  </a:lnTo>
                  <a:lnTo>
                    <a:pt x="660" y="556"/>
                  </a:lnTo>
                  <a:lnTo>
                    <a:pt x="574" y="603"/>
                  </a:lnTo>
                  <a:lnTo>
                    <a:pt x="493" y="652"/>
                  </a:lnTo>
                  <a:lnTo>
                    <a:pt x="417" y="701"/>
                  </a:lnTo>
                  <a:lnTo>
                    <a:pt x="347" y="752"/>
                  </a:lnTo>
                  <a:lnTo>
                    <a:pt x="284" y="804"/>
                  </a:lnTo>
                  <a:lnTo>
                    <a:pt x="226" y="859"/>
                  </a:lnTo>
                  <a:lnTo>
                    <a:pt x="174" y="913"/>
                  </a:lnTo>
                  <a:lnTo>
                    <a:pt x="129" y="968"/>
                  </a:lnTo>
                  <a:lnTo>
                    <a:pt x="90" y="1025"/>
                  </a:lnTo>
                  <a:lnTo>
                    <a:pt x="58" y="1081"/>
                  </a:lnTo>
                  <a:lnTo>
                    <a:pt x="32" y="1140"/>
                  </a:lnTo>
                  <a:lnTo>
                    <a:pt x="14" y="1199"/>
                  </a:lnTo>
                  <a:lnTo>
                    <a:pt x="3" y="1258"/>
                  </a:lnTo>
                  <a:lnTo>
                    <a:pt x="0" y="1319"/>
                  </a:lnTo>
                  <a:lnTo>
                    <a:pt x="4" y="1388"/>
                  </a:lnTo>
                  <a:lnTo>
                    <a:pt x="19" y="1456"/>
                  </a:lnTo>
                  <a:lnTo>
                    <a:pt x="43" y="1524"/>
                  </a:lnTo>
                  <a:lnTo>
                    <a:pt x="77" y="1589"/>
                  </a:lnTo>
                  <a:lnTo>
                    <a:pt x="118" y="1655"/>
                  </a:lnTo>
                  <a:lnTo>
                    <a:pt x="169" y="1718"/>
                  </a:lnTo>
                  <a:lnTo>
                    <a:pt x="228" y="1782"/>
                  </a:lnTo>
                  <a:lnTo>
                    <a:pt x="295" y="1843"/>
                  </a:lnTo>
                  <a:lnTo>
                    <a:pt x="371" y="1903"/>
                  </a:lnTo>
                  <a:lnTo>
                    <a:pt x="453" y="1960"/>
                  </a:lnTo>
                  <a:lnTo>
                    <a:pt x="544" y="2017"/>
                  </a:lnTo>
                  <a:lnTo>
                    <a:pt x="641" y="2071"/>
                  </a:lnTo>
                  <a:lnTo>
                    <a:pt x="746" y="2124"/>
                  </a:lnTo>
                  <a:lnTo>
                    <a:pt x="857" y="2175"/>
                  </a:lnTo>
                  <a:lnTo>
                    <a:pt x="976" y="2224"/>
                  </a:lnTo>
                  <a:lnTo>
                    <a:pt x="1100" y="2271"/>
                  </a:lnTo>
                  <a:lnTo>
                    <a:pt x="1231" y="2315"/>
                  </a:lnTo>
                  <a:lnTo>
                    <a:pt x="1366" y="2358"/>
                  </a:lnTo>
                  <a:lnTo>
                    <a:pt x="1508" y="2398"/>
                  </a:lnTo>
                  <a:lnTo>
                    <a:pt x="1655" y="2436"/>
                  </a:lnTo>
                  <a:lnTo>
                    <a:pt x="1808" y="2471"/>
                  </a:lnTo>
                  <a:lnTo>
                    <a:pt x="1965" y="2503"/>
                  </a:lnTo>
                  <a:lnTo>
                    <a:pt x="2126" y="2534"/>
                  </a:lnTo>
                  <a:lnTo>
                    <a:pt x="2292" y="2561"/>
                  </a:lnTo>
                  <a:lnTo>
                    <a:pt x="2463" y="2585"/>
                  </a:lnTo>
                  <a:lnTo>
                    <a:pt x="2636" y="2606"/>
                  </a:lnTo>
                  <a:lnTo>
                    <a:pt x="2813" y="2624"/>
                  </a:lnTo>
                  <a:lnTo>
                    <a:pt x="2996" y="2639"/>
                  </a:lnTo>
                  <a:lnTo>
                    <a:pt x="3179" y="2651"/>
                  </a:lnTo>
                  <a:lnTo>
                    <a:pt x="3367" y="2659"/>
                  </a:lnTo>
                  <a:lnTo>
                    <a:pt x="3557" y="2665"/>
                  </a:lnTo>
                  <a:lnTo>
                    <a:pt x="3749" y="2667"/>
                  </a:lnTo>
                  <a:lnTo>
                    <a:pt x="3941" y="2665"/>
                  </a:lnTo>
                  <a:lnTo>
                    <a:pt x="4131" y="2659"/>
                  </a:lnTo>
                  <a:lnTo>
                    <a:pt x="4319" y="2651"/>
                  </a:lnTo>
                  <a:lnTo>
                    <a:pt x="4503" y="2639"/>
                  </a:lnTo>
                  <a:lnTo>
                    <a:pt x="4685" y="2624"/>
                  </a:lnTo>
                  <a:lnTo>
                    <a:pt x="4862" y="2606"/>
                  </a:lnTo>
                  <a:lnTo>
                    <a:pt x="5035" y="2585"/>
                  </a:lnTo>
                  <a:lnTo>
                    <a:pt x="5206" y="2561"/>
                  </a:lnTo>
                  <a:lnTo>
                    <a:pt x="5373" y="2534"/>
                  </a:lnTo>
                  <a:lnTo>
                    <a:pt x="5533" y="2503"/>
                  </a:lnTo>
                  <a:lnTo>
                    <a:pt x="5690" y="2471"/>
                  </a:lnTo>
                  <a:lnTo>
                    <a:pt x="5843" y="2436"/>
                  </a:lnTo>
                  <a:lnTo>
                    <a:pt x="5990" y="2398"/>
                  </a:lnTo>
                  <a:lnTo>
                    <a:pt x="6132" y="2358"/>
                  </a:lnTo>
                  <a:lnTo>
                    <a:pt x="6267" y="2315"/>
                  </a:lnTo>
                  <a:lnTo>
                    <a:pt x="6398" y="2271"/>
                  </a:lnTo>
                  <a:lnTo>
                    <a:pt x="6522" y="2224"/>
                  </a:lnTo>
                  <a:lnTo>
                    <a:pt x="6641" y="2175"/>
                  </a:lnTo>
                  <a:lnTo>
                    <a:pt x="6752" y="2124"/>
                  </a:lnTo>
                  <a:lnTo>
                    <a:pt x="6857" y="2071"/>
                  </a:lnTo>
                  <a:lnTo>
                    <a:pt x="6954" y="2017"/>
                  </a:lnTo>
                  <a:lnTo>
                    <a:pt x="7045" y="1960"/>
                  </a:lnTo>
                  <a:lnTo>
                    <a:pt x="7127" y="1903"/>
                  </a:lnTo>
                  <a:lnTo>
                    <a:pt x="7203" y="1843"/>
                  </a:lnTo>
                  <a:lnTo>
                    <a:pt x="7270" y="1782"/>
                  </a:lnTo>
                  <a:lnTo>
                    <a:pt x="7329" y="1718"/>
                  </a:lnTo>
                  <a:lnTo>
                    <a:pt x="7380" y="1655"/>
                  </a:lnTo>
                  <a:lnTo>
                    <a:pt x="7421" y="1589"/>
                  </a:lnTo>
                  <a:lnTo>
                    <a:pt x="7455" y="1524"/>
                  </a:lnTo>
                  <a:lnTo>
                    <a:pt x="7479" y="1456"/>
                  </a:lnTo>
                  <a:lnTo>
                    <a:pt x="7494" y="1388"/>
                  </a:lnTo>
                  <a:lnTo>
                    <a:pt x="7498" y="1319"/>
                  </a:lnTo>
                  <a:lnTo>
                    <a:pt x="7495" y="1258"/>
                  </a:lnTo>
                  <a:lnTo>
                    <a:pt x="7484" y="1199"/>
                  </a:lnTo>
                  <a:lnTo>
                    <a:pt x="7466" y="1140"/>
                  </a:lnTo>
                  <a:lnTo>
                    <a:pt x="7440" y="1081"/>
                  </a:lnTo>
                  <a:lnTo>
                    <a:pt x="7408" y="1025"/>
                  </a:lnTo>
                  <a:lnTo>
                    <a:pt x="7369" y="968"/>
                  </a:lnTo>
                  <a:lnTo>
                    <a:pt x="7324" y="913"/>
                  </a:lnTo>
                  <a:lnTo>
                    <a:pt x="7272" y="859"/>
                  </a:lnTo>
                  <a:lnTo>
                    <a:pt x="7214" y="804"/>
                  </a:lnTo>
                  <a:lnTo>
                    <a:pt x="7151" y="752"/>
                  </a:lnTo>
                  <a:lnTo>
                    <a:pt x="7081" y="701"/>
                  </a:lnTo>
                  <a:lnTo>
                    <a:pt x="7005" y="652"/>
                  </a:lnTo>
                  <a:lnTo>
                    <a:pt x="6924" y="603"/>
                  </a:lnTo>
                  <a:lnTo>
                    <a:pt x="6838" y="556"/>
                  </a:lnTo>
                  <a:lnTo>
                    <a:pt x="6746" y="510"/>
                  </a:lnTo>
                  <a:lnTo>
                    <a:pt x="6649" y="465"/>
                  </a:lnTo>
                  <a:lnTo>
                    <a:pt x="6547" y="423"/>
                  </a:lnTo>
                  <a:lnTo>
                    <a:pt x="6439" y="381"/>
                  </a:lnTo>
                  <a:lnTo>
                    <a:pt x="6329" y="342"/>
                  </a:lnTo>
                  <a:lnTo>
                    <a:pt x="6213" y="303"/>
                  </a:lnTo>
                  <a:lnTo>
                    <a:pt x="6092" y="267"/>
                  </a:lnTo>
                  <a:lnTo>
                    <a:pt x="5968" y="233"/>
                  </a:lnTo>
                  <a:lnTo>
                    <a:pt x="5840" y="200"/>
                  </a:lnTo>
                  <a:lnTo>
                    <a:pt x="5707" y="170"/>
                  </a:lnTo>
                  <a:lnTo>
                    <a:pt x="5572" y="142"/>
                  </a:lnTo>
                  <a:lnTo>
                    <a:pt x="5431" y="114"/>
                  </a:lnTo>
                  <a:lnTo>
                    <a:pt x="5289" y="90"/>
                  </a:lnTo>
                  <a:lnTo>
                    <a:pt x="5143" y="67"/>
                  </a:lnTo>
                  <a:lnTo>
                    <a:pt x="4994" y="48"/>
                  </a:lnTo>
                  <a:lnTo>
                    <a:pt x="4842" y="30"/>
                  </a:lnTo>
                  <a:lnTo>
                    <a:pt x="4687" y="14"/>
                  </a:lnTo>
                  <a:lnTo>
                    <a:pt x="4530" y="0"/>
                  </a:lnTo>
                  <a:lnTo>
                    <a:pt x="4530" y="169"/>
                  </a:lnTo>
                  <a:lnTo>
                    <a:pt x="4611" y="178"/>
                  </a:lnTo>
                  <a:lnTo>
                    <a:pt x="4690" y="188"/>
                  </a:lnTo>
                  <a:lnTo>
                    <a:pt x="4770" y="199"/>
                  </a:lnTo>
                  <a:lnTo>
                    <a:pt x="4845" y="211"/>
                  </a:lnTo>
                  <a:lnTo>
                    <a:pt x="4921" y="223"/>
                  </a:lnTo>
                  <a:lnTo>
                    <a:pt x="4994" y="237"/>
                  </a:lnTo>
                  <a:lnTo>
                    <a:pt x="5065" y="250"/>
                  </a:lnTo>
                  <a:lnTo>
                    <a:pt x="5134" y="265"/>
                  </a:lnTo>
                  <a:lnTo>
                    <a:pt x="5202" y="281"/>
                  </a:lnTo>
                  <a:lnTo>
                    <a:pt x="5266" y="298"/>
                  </a:lnTo>
                  <a:lnTo>
                    <a:pt x="5330" y="315"/>
                  </a:lnTo>
                  <a:lnTo>
                    <a:pt x="5391" y="332"/>
                  </a:lnTo>
                  <a:lnTo>
                    <a:pt x="5449" y="351"/>
                  </a:lnTo>
                  <a:lnTo>
                    <a:pt x="5505" y="369"/>
                  </a:lnTo>
                  <a:lnTo>
                    <a:pt x="5559" y="389"/>
                  </a:lnTo>
                  <a:lnTo>
                    <a:pt x="5610" y="408"/>
                  </a:lnTo>
                  <a:lnTo>
                    <a:pt x="5659" y="430"/>
                  </a:lnTo>
                  <a:lnTo>
                    <a:pt x="5705" y="451"/>
                  </a:lnTo>
                  <a:lnTo>
                    <a:pt x="5748" y="473"/>
                  </a:lnTo>
                  <a:lnTo>
                    <a:pt x="5789" y="496"/>
                  </a:lnTo>
                  <a:lnTo>
                    <a:pt x="5826" y="518"/>
                  </a:lnTo>
                  <a:lnTo>
                    <a:pt x="5861" y="541"/>
                  </a:lnTo>
                  <a:lnTo>
                    <a:pt x="5893" y="565"/>
                  </a:lnTo>
                  <a:lnTo>
                    <a:pt x="5922" y="589"/>
                  </a:lnTo>
                  <a:lnTo>
                    <a:pt x="5948" y="613"/>
                  </a:lnTo>
                  <a:lnTo>
                    <a:pt x="5970" y="638"/>
                  </a:lnTo>
                  <a:lnTo>
                    <a:pt x="5989" y="664"/>
                  </a:lnTo>
                  <a:lnTo>
                    <a:pt x="6005" y="689"/>
                  </a:lnTo>
                  <a:lnTo>
                    <a:pt x="6017" y="715"/>
                  </a:lnTo>
                  <a:lnTo>
                    <a:pt x="6026" y="741"/>
                  </a:lnTo>
                  <a:lnTo>
                    <a:pt x="6032" y="768"/>
                  </a:lnTo>
                  <a:lnTo>
                    <a:pt x="6034" y="795"/>
                  </a:lnTo>
                  <a:lnTo>
                    <a:pt x="6031" y="829"/>
                  </a:lnTo>
                  <a:lnTo>
                    <a:pt x="6022" y="863"/>
                  </a:lnTo>
                  <a:lnTo>
                    <a:pt x="6007" y="896"/>
                  </a:lnTo>
                  <a:lnTo>
                    <a:pt x="5988" y="929"/>
                  </a:lnTo>
                  <a:lnTo>
                    <a:pt x="5962" y="962"/>
                  </a:lnTo>
                  <a:lnTo>
                    <a:pt x="5931" y="993"/>
                  </a:lnTo>
                  <a:lnTo>
                    <a:pt x="5895" y="1024"/>
                  </a:lnTo>
                  <a:lnTo>
                    <a:pt x="5855" y="1054"/>
                  </a:lnTo>
                  <a:lnTo>
                    <a:pt x="5808" y="1084"/>
                  </a:lnTo>
                  <a:lnTo>
                    <a:pt x="5757" y="1112"/>
                  </a:lnTo>
                  <a:lnTo>
                    <a:pt x="5703" y="1140"/>
                  </a:lnTo>
                  <a:lnTo>
                    <a:pt x="5643" y="1167"/>
                  </a:lnTo>
                  <a:lnTo>
                    <a:pt x="5580" y="1193"/>
                  </a:lnTo>
                  <a:lnTo>
                    <a:pt x="5512" y="1218"/>
                  </a:lnTo>
                  <a:lnTo>
                    <a:pt x="5439" y="1243"/>
                  </a:lnTo>
                  <a:lnTo>
                    <a:pt x="5364" y="1266"/>
                  </a:lnTo>
                  <a:lnTo>
                    <a:pt x="5284" y="1288"/>
                  </a:lnTo>
                  <a:lnTo>
                    <a:pt x="5201" y="1309"/>
                  </a:lnTo>
                  <a:lnTo>
                    <a:pt x="5115" y="1329"/>
                  </a:lnTo>
                  <a:lnTo>
                    <a:pt x="5025" y="1347"/>
                  </a:lnTo>
                  <a:lnTo>
                    <a:pt x="4932" y="1364"/>
                  </a:lnTo>
                  <a:lnTo>
                    <a:pt x="4836" y="1381"/>
                  </a:lnTo>
                  <a:lnTo>
                    <a:pt x="4738" y="1396"/>
                  </a:lnTo>
                  <a:lnTo>
                    <a:pt x="4637" y="1409"/>
                  </a:lnTo>
                  <a:lnTo>
                    <a:pt x="4533" y="1421"/>
                  </a:lnTo>
                  <a:lnTo>
                    <a:pt x="4427" y="1431"/>
                  </a:lnTo>
                  <a:lnTo>
                    <a:pt x="4319" y="1440"/>
                  </a:lnTo>
                  <a:lnTo>
                    <a:pt x="4208" y="1448"/>
                  </a:lnTo>
                  <a:lnTo>
                    <a:pt x="4096" y="1454"/>
                  </a:lnTo>
                  <a:lnTo>
                    <a:pt x="3982" y="1458"/>
                  </a:lnTo>
                  <a:lnTo>
                    <a:pt x="3867" y="1460"/>
                  </a:lnTo>
                  <a:lnTo>
                    <a:pt x="3749" y="1461"/>
                  </a:lnTo>
                  <a:lnTo>
                    <a:pt x="3631" y="1460"/>
                  </a:lnTo>
                  <a:lnTo>
                    <a:pt x="3516" y="1458"/>
                  </a:lnTo>
                  <a:lnTo>
                    <a:pt x="3402" y="1454"/>
                  </a:lnTo>
                  <a:lnTo>
                    <a:pt x="3290" y="1448"/>
                  </a:lnTo>
                  <a:lnTo>
                    <a:pt x="3179" y="1440"/>
                  </a:lnTo>
                  <a:lnTo>
                    <a:pt x="3071" y="1431"/>
                  </a:lnTo>
                  <a:lnTo>
                    <a:pt x="2965" y="1421"/>
                  </a:lnTo>
                  <a:lnTo>
                    <a:pt x="2861" y="1409"/>
                  </a:lnTo>
                  <a:lnTo>
                    <a:pt x="2760" y="1396"/>
                  </a:lnTo>
                  <a:lnTo>
                    <a:pt x="2662" y="1381"/>
                  </a:lnTo>
                  <a:lnTo>
                    <a:pt x="2566" y="1364"/>
                  </a:lnTo>
                  <a:lnTo>
                    <a:pt x="2473" y="1347"/>
                  </a:lnTo>
                  <a:lnTo>
                    <a:pt x="2383" y="1329"/>
                  </a:lnTo>
                  <a:lnTo>
                    <a:pt x="2297" y="1309"/>
                  </a:lnTo>
                  <a:lnTo>
                    <a:pt x="2214" y="1288"/>
                  </a:lnTo>
                  <a:lnTo>
                    <a:pt x="2135" y="1266"/>
                  </a:lnTo>
                  <a:lnTo>
                    <a:pt x="2059" y="1243"/>
                  </a:lnTo>
                  <a:lnTo>
                    <a:pt x="1987" y="1218"/>
                  </a:lnTo>
                  <a:lnTo>
                    <a:pt x="1918" y="1193"/>
                  </a:lnTo>
                  <a:lnTo>
                    <a:pt x="1855" y="1167"/>
                  </a:lnTo>
                  <a:lnTo>
                    <a:pt x="1795" y="1140"/>
                  </a:lnTo>
                  <a:lnTo>
                    <a:pt x="1741" y="1112"/>
                  </a:lnTo>
                  <a:lnTo>
                    <a:pt x="1690" y="1084"/>
                  </a:lnTo>
                  <a:lnTo>
                    <a:pt x="1644" y="1054"/>
                  </a:lnTo>
                  <a:lnTo>
                    <a:pt x="1603" y="1024"/>
                  </a:lnTo>
                  <a:lnTo>
                    <a:pt x="1567" y="993"/>
                  </a:lnTo>
                  <a:lnTo>
                    <a:pt x="1536" y="962"/>
                  </a:lnTo>
                  <a:lnTo>
                    <a:pt x="1510" y="929"/>
                  </a:lnTo>
                  <a:lnTo>
                    <a:pt x="1491" y="896"/>
                  </a:lnTo>
                  <a:lnTo>
                    <a:pt x="1476" y="863"/>
                  </a:lnTo>
                  <a:lnTo>
                    <a:pt x="1467" y="829"/>
                  </a:lnTo>
                  <a:lnTo>
                    <a:pt x="1464" y="795"/>
                  </a:lnTo>
                  <a:lnTo>
                    <a:pt x="1466" y="768"/>
                  </a:lnTo>
                  <a:lnTo>
                    <a:pt x="1472" y="741"/>
                  </a:lnTo>
                  <a:lnTo>
                    <a:pt x="1481" y="715"/>
                  </a:lnTo>
                  <a:lnTo>
                    <a:pt x="1493" y="689"/>
                  </a:lnTo>
                  <a:lnTo>
                    <a:pt x="1509" y="664"/>
                  </a:lnTo>
                  <a:lnTo>
                    <a:pt x="1528" y="638"/>
                  </a:lnTo>
                  <a:lnTo>
                    <a:pt x="1551" y="613"/>
                  </a:lnTo>
                  <a:lnTo>
                    <a:pt x="1576" y="589"/>
                  </a:lnTo>
                  <a:lnTo>
                    <a:pt x="1605" y="565"/>
                  </a:lnTo>
                  <a:lnTo>
                    <a:pt x="1637" y="541"/>
                  </a:lnTo>
                  <a:lnTo>
                    <a:pt x="1672" y="518"/>
                  </a:lnTo>
                  <a:lnTo>
                    <a:pt x="1709" y="496"/>
                  </a:lnTo>
                  <a:lnTo>
                    <a:pt x="1750" y="473"/>
                  </a:lnTo>
                  <a:lnTo>
                    <a:pt x="1793" y="451"/>
                  </a:lnTo>
                  <a:lnTo>
                    <a:pt x="1839" y="430"/>
                  </a:lnTo>
                  <a:lnTo>
                    <a:pt x="1888" y="408"/>
                  </a:lnTo>
                  <a:lnTo>
                    <a:pt x="1939" y="389"/>
                  </a:lnTo>
                  <a:lnTo>
                    <a:pt x="1993" y="369"/>
                  </a:lnTo>
                  <a:lnTo>
                    <a:pt x="2049" y="351"/>
                  </a:lnTo>
                  <a:lnTo>
                    <a:pt x="2107" y="332"/>
                  </a:lnTo>
                  <a:lnTo>
                    <a:pt x="2168" y="315"/>
                  </a:lnTo>
                  <a:lnTo>
                    <a:pt x="2232" y="298"/>
                  </a:lnTo>
                  <a:lnTo>
                    <a:pt x="2296" y="281"/>
                  </a:lnTo>
                  <a:lnTo>
                    <a:pt x="2364" y="265"/>
                  </a:lnTo>
                  <a:lnTo>
                    <a:pt x="2433" y="250"/>
                  </a:lnTo>
                  <a:lnTo>
                    <a:pt x="2505" y="237"/>
                  </a:lnTo>
                  <a:lnTo>
                    <a:pt x="2578" y="223"/>
                  </a:lnTo>
                  <a:lnTo>
                    <a:pt x="2653" y="211"/>
                  </a:lnTo>
                  <a:lnTo>
                    <a:pt x="2729" y="199"/>
                  </a:lnTo>
                  <a:lnTo>
                    <a:pt x="2808" y="188"/>
                  </a:lnTo>
                  <a:lnTo>
                    <a:pt x="2887" y="178"/>
                  </a:lnTo>
                  <a:lnTo>
                    <a:pt x="2968" y="169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7" name="Shape 87"/>
            <p:cNvSpPr/>
            <p:nvPr/>
          </p:nvSpPr>
          <p:spPr>
            <a:xfrm>
              <a:off x="319087" y="1300162"/>
              <a:ext cx="22225" cy="19050"/>
            </a:xfrm>
            <a:custGeom>
              <a:pathLst>
                <a:path extrusionOk="0" h="160" w="176">
                  <a:moveTo>
                    <a:pt x="176" y="54"/>
                  </a:moveTo>
                  <a:lnTo>
                    <a:pt x="175" y="42"/>
                  </a:lnTo>
                  <a:lnTo>
                    <a:pt x="172" y="31"/>
                  </a:lnTo>
                  <a:lnTo>
                    <a:pt x="168" y="22"/>
                  </a:lnTo>
                  <a:lnTo>
                    <a:pt x="163" y="15"/>
                  </a:lnTo>
                  <a:lnTo>
                    <a:pt x="155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5" y="0"/>
                  </a:lnTo>
                  <a:lnTo>
                    <a:pt x="50" y="0"/>
                  </a:lnTo>
                  <a:lnTo>
                    <a:pt x="38" y="1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0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8" y="155"/>
                  </a:lnTo>
                  <a:lnTo>
                    <a:pt x="38" y="159"/>
                  </a:lnTo>
                  <a:lnTo>
                    <a:pt x="50" y="160"/>
                  </a:lnTo>
                  <a:lnTo>
                    <a:pt x="125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5" y="151"/>
                  </a:lnTo>
                  <a:lnTo>
                    <a:pt x="163" y="145"/>
                  </a:lnTo>
                  <a:lnTo>
                    <a:pt x="168" y="137"/>
                  </a:lnTo>
                  <a:lnTo>
                    <a:pt x="172" y="128"/>
                  </a:lnTo>
                  <a:lnTo>
                    <a:pt x="175" y="118"/>
                  </a:lnTo>
                  <a:lnTo>
                    <a:pt x="176" y="105"/>
                  </a:lnTo>
                  <a:lnTo>
                    <a:pt x="17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8" name="Shape 88"/>
            <p:cNvSpPr/>
            <p:nvPr/>
          </p:nvSpPr>
          <p:spPr>
            <a:xfrm>
              <a:off x="836612" y="1300162"/>
              <a:ext cx="20637" cy="19050"/>
            </a:xfrm>
            <a:custGeom>
              <a:pathLst>
                <a:path extrusionOk="0" h="159" w="175">
                  <a:moveTo>
                    <a:pt x="175" y="54"/>
                  </a:moveTo>
                  <a:lnTo>
                    <a:pt x="175" y="42"/>
                  </a:lnTo>
                  <a:lnTo>
                    <a:pt x="172" y="32"/>
                  </a:lnTo>
                  <a:lnTo>
                    <a:pt x="169" y="23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5"/>
                  </a:lnTo>
                  <a:lnTo>
                    <a:pt x="7" y="23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6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59"/>
                  </a:lnTo>
                  <a:lnTo>
                    <a:pt x="126" y="159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2" y="129"/>
                  </a:lnTo>
                  <a:lnTo>
                    <a:pt x="175" y="118"/>
                  </a:lnTo>
                  <a:lnTo>
                    <a:pt x="175" y="106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9" name="Shape 89"/>
            <p:cNvSpPr/>
            <p:nvPr/>
          </p:nvSpPr>
          <p:spPr>
            <a:xfrm>
              <a:off x="1349375" y="1300162"/>
              <a:ext cx="22225" cy="19050"/>
            </a:xfrm>
            <a:custGeom>
              <a:pathLst>
                <a:path extrusionOk="0" h="160" w="176">
                  <a:moveTo>
                    <a:pt x="176" y="55"/>
                  </a:moveTo>
                  <a:lnTo>
                    <a:pt x="176" y="42"/>
                  </a:lnTo>
                  <a:lnTo>
                    <a:pt x="173" y="32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5"/>
                  </a:lnTo>
                  <a:lnTo>
                    <a:pt x="137" y="2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2"/>
                  </a:lnTo>
                  <a:lnTo>
                    <a:pt x="29" y="5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07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9" y="155"/>
                  </a:lnTo>
                  <a:lnTo>
                    <a:pt x="39" y="159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6" y="151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3" y="129"/>
                  </a:lnTo>
                  <a:lnTo>
                    <a:pt x="176" y="118"/>
                  </a:lnTo>
                  <a:lnTo>
                    <a:pt x="176" y="107"/>
                  </a:lnTo>
                  <a:lnTo>
                    <a:pt x="17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0" name="Shape 90"/>
            <p:cNvSpPr/>
            <p:nvPr/>
          </p:nvSpPr>
          <p:spPr>
            <a:xfrm>
              <a:off x="1863725" y="1300162"/>
              <a:ext cx="20637" cy="19050"/>
            </a:xfrm>
            <a:custGeom>
              <a:pathLst>
                <a:path extrusionOk="0" h="160" w="175">
                  <a:moveTo>
                    <a:pt x="175" y="54"/>
                  </a:moveTo>
                  <a:lnTo>
                    <a:pt x="174" y="42"/>
                  </a:lnTo>
                  <a:lnTo>
                    <a:pt x="172" y="31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3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3"/>
                  </a:lnTo>
                  <a:lnTo>
                    <a:pt x="19" y="8"/>
                  </a:lnTo>
                  <a:lnTo>
                    <a:pt x="12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1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2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7"/>
                  </a:lnTo>
                  <a:lnTo>
                    <a:pt x="172" y="128"/>
                  </a:lnTo>
                  <a:lnTo>
                    <a:pt x="174" y="118"/>
                  </a:lnTo>
                  <a:lnTo>
                    <a:pt x="175" y="105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563885" y="2164256"/>
            <a:ext cx="7681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2" type="title"/>
          </p:nvPr>
        </p:nvSpPr>
        <p:spPr>
          <a:xfrm>
            <a:off x="1056254" y="399806"/>
            <a:ext cx="7681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651669" y="3985856"/>
            <a:ext cx="5000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3" type="subTitle"/>
          </p:nvPr>
        </p:nvSpPr>
        <p:spPr>
          <a:xfrm>
            <a:off x="651669" y="4271606"/>
            <a:ext cx="52797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4" type="subTitle"/>
          </p:nvPr>
        </p:nvSpPr>
        <p:spPr>
          <a:xfrm>
            <a:off x="651669" y="4557356"/>
            <a:ext cx="52797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">
  <p:cSld name="CUSTOM_2">
    <p:bg>
      <p:bgPr>
        <a:solidFill>
          <a:srgbClr val="F3F3F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4454" y="396"/>
            <a:ext cx="7429484" cy="5142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Shape 99"/>
          <p:cNvGrpSpPr/>
          <p:nvPr/>
        </p:nvGrpSpPr>
        <p:grpSpPr>
          <a:xfrm>
            <a:off x="8220033" y="4735776"/>
            <a:ext cx="523943" cy="234741"/>
            <a:chOff x="0" y="0"/>
            <a:chExt cx="2209797" cy="1323974"/>
          </a:xfrm>
        </p:grpSpPr>
        <p:sp>
          <p:nvSpPr>
            <p:cNvPr id="100" name="Shape 100"/>
            <p:cNvSpPr/>
            <p:nvPr/>
          </p:nvSpPr>
          <p:spPr>
            <a:xfrm>
              <a:off x="1587" y="1103312"/>
              <a:ext cx="2208210" cy="220662"/>
            </a:xfrm>
            <a:custGeom>
              <a:pathLst>
                <a:path extrusionOk="0" h="1806" w="18096">
                  <a:moveTo>
                    <a:pt x="1129" y="1444"/>
                  </a:moveTo>
                  <a:lnTo>
                    <a:pt x="1133" y="1436"/>
                  </a:lnTo>
                  <a:lnTo>
                    <a:pt x="1137" y="1429"/>
                  </a:lnTo>
                  <a:lnTo>
                    <a:pt x="1139" y="1421"/>
                  </a:lnTo>
                  <a:lnTo>
                    <a:pt x="1140" y="1414"/>
                  </a:lnTo>
                  <a:lnTo>
                    <a:pt x="1141" y="1407"/>
                  </a:lnTo>
                  <a:lnTo>
                    <a:pt x="1141" y="1400"/>
                  </a:lnTo>
                  <a:lnTo>
                    <a:pt x="1140" y="1393"/>
                  </a:lnTo>
                  <a:lnTo>
                    <a:pt x="1139" y="1385"/>
                  </a:lnTo>
                  <a:lnTo>
                    <a:pt x="1137" y="1380"/>
                  </a:lnTo>
                  <a:lnTo>
                    <a:pt x="1133" y="1373"/>
                  </a:lnTo>
                  <a:lnTo>
                    <a:pt x="1129" y="1366"/>
                  </a:lnTo>
                  <a:lnTo>
                    <a:pt x="1124" y="1359"/>
                  </a:lnTo>
                  <a:lnTo>
                    <a:pt x="1117" y="1354"/>
                  </a:lnTo>
                  <a:lnTo>
                    <a:pt x="1112" y="1347"/>
                  </a:lnTo>
                  <a:lnTo>
                    <a:pt x="1104" y="1341"/>
                  </a:lnTo>
                  <a:lnTo>
                    <a:pt x="1096" y="1335"/>
                  </a:lnTo>
                  <a:lnTo>
                    <a:pt x="1013" y="1276"/>
                  </a:lnTo>
                  <a:lnTo>
                    <a:pt x="1005" y="1271"/>
                  </a:lnTo>
                  <a:lnTo>
                    <a:pt x="999" y="1268"/>
                  </a:lnTo>
                  <a:lnTo>
                    <a:pt x="991" y="1264"/>
                  </a:lnTo>
                  <a:lnTo>
                    <a:pt x="984" y="1262"/>
                  </a:lnTo>
                  <a:lnTo>
                    <a:pt x="977" y="1261"/>
                  </a:lnTo>
                  <a:lnTo>
                    <a:pt x="970" y="1261"/>
                  </a:lnTo>
                  <a:lnTo>
                    <a:pt x="964" y="1261"/>
                  </a:lnTo>
                  <a:lnTo>
                    <a:pt x="957" y="1263"/>
                  </a:lnTo>
                  <a:lnTo>
                    <a:pt x="950" y="1265"/>
                  </a:lnTo>
                  <a:lnTo>
                    <a:pt x="943" y="1268"/>
                  </a:lnTo>
                  <a:lnTo>
                    <a:pt x="938" y="1272"/>
                  </a:lnTo>
                  <a:lnTo>
                    <a:pt x="931" y="1277"/>
                  </a:lnTo>
                  <a:lnTo>
                    <a:pt x="924" y="1282"/>
                  </a:lnTo>
                  <a:lnTo>
                    <a:pt x="918" y="1289"/>
                  </a:lnTo>
                  <a:lnTo>
                    <a:pt x="912" y="1297"/>
                  </a:lnTo>
                  <a:lnTo>
                    <a:pt x="906" y="1305"/>
                  </a:lnTo>
                  <a:lnTo>
                    <a:pt x="902" y="1309"/>
                  </a:lnTo>
                  <a:lnTo>
                    <a:pt x="899" y="1315"/>
                  </a:lnTo>
                  <a:lnTo>
                    <a:pt x="896" y="1321"/>
                  </a:lnTo>
                  <a:lnTo>
                    <a:pt x="892" y="1328"/>
                  </a:lnTo>
                  <a:lnTo>
                    <a:pt x="888" y="1334"/>
                  </a:lnTo>
                  <a:lnTo>
                    <a:pt x="882" y="1341"/>
                  </a:lnTo>
                  <a:lnTo>
                    <a:pt x="878" y="1349"/>
                  </a:lnTo>
                  <a:lnTo>
                    <a:pt x="872" y="1357"/>
                  </a:lnTo>
                  <a:lnTo>
                    <a:pt x="866" y="1365"/>
                  </a:lnTo>
                  <a:lnTo>
                    <a:pt x="861" y="1374"/>
                  </a:lnTo>
                  <a:lnTo>
                    <a:pt x="854" y="1383"/>
                  </a:lnTo>
                  <a:lnTo>
                    <a:pt x="847" y="1391"/>
                  </a:lnTo>
                  <a:lnTo>
                    <a:pt x="839" y="1400"/>
                  </a:lnTo>
                  <a:lnTo>
                    <a:pt x="831" y="1409"/>
                  </a:lnTo>
                  <a:lnTo>
                    <a:pt x="822" y="1418"/>
                  </a:lnTo>
                  <a:lnTo>
                    <a:pt x="813" y="1427"/>
                  </a:lnTo>
                  <a:lnTo>
                    <a:pt x="804" y="1436"/>
                  </a:lnTo>
                  <a:lnTo>
                    <a:pt x="794" y="1445"/>
                  </a:lnTo>
                  <a:lnTo>
                    <a:pt x="784" y="1454"/>
                  </a:lnTo>
                  <a:lnTo>
                    <a:pt x="772" y="1462"/>
                  </a:lnTo>
                  <a:lnTo>
                    <a:pt x="761" y="1470"/>
                  </a:lnTo>
                  <a:lnTo>
                    <a:pt x="749" y="1477"/>
                  </a:lnTo>
                  <a:lnTo>
                    <a:pt x="736" y="1483"/>
                  </a:lnTo>
                  <a:lnTo>
                    <a:pt x="723" y="1488"/>
                  </a:lnTo>
                  <a:lnTo>
                    <a:pt x="709" y="1493"/>
                  </a:lnTo>
                  <a:lnTo>
                    <a:pt x="694" y="1497"/>
                  </a:lnTo>
                  <a:lnTo>
                    <a:pt x="680" y="1502"/>
                  </a:lnTo>
                  <a:lnTo>
                    <a:pt x="664" y="1504"/>
                  </a:lnTo>
                  <a:lnTo>
                    <a:pt x="648" y="1507"/>
                  </a:lnTo>
                  <a:lnTo>
                    <a:pt x="631" y="1509"/>
                  </a:lnTo>
                  <a:lnTo>
                    <a:pt x="613" y="1511"/>
                  </a:lnTo>
                  <a:lnTo>
                    <a:pt x="596" y="1511"/>
                  </a:lnTo>
                  <a:lnTo>
                    <a:pt x="577" y="1510"/>
                  </a:lnTo>
                  <a:lnTo>
                    <a:pt x="559" y="1509"/>
                  </a:lnTo>
                  <a:lnTo>
                    <a:pt x="540" y="1506"/>
                  </a:lnTo>
                  <a:lnTo>
                    <a:pt x="523" y="1503"/>
                  </a:lnTo>
                  <a:lnTo>
                    <a:pt x="507" y="1499"/>
                  </a:lnTo>
                  <a:lnTo>
                    <a:pt x="491" y="1495"/>
                  </a:lnTo>
                  <a:lnTo>
                    <a:pt x="476" y="1489"/>
                  </a:lnTo>
                  <a:lnTo>
                    <a:pt x="460" y="1483"/>
                  </a:lnTo>
                  <a:lnTo>
                    <a:pt x="445" y="1476"/>
                  </a:lnTo>
                  <a:lnTo>
                    <a:pt x="432" y="1468"/>
                  </a:lnTo>
                  <a:lnTo>
                    <a:pt x="418" y="1460"/>
                  </a:lnTo>
                  <a:lnTo>
                    <a:pt x="406" y="1450"/>
                  </a:lnTo>
                  <a:lnTo>
                    <a:pt x="393" y="1440"/>
                  </a:lnTo>
                  <a:lnTo>
                    <a:pt x="381" y="1429"/>
                  </a:lnTo>
                  <a:lnTo>
                    <a:pt x="370" y="1418"/>
                  </a:lnTo>
                  <a:lnTo>
                    <a:pt x="359" y="1406"/>
                  </a:lnTo>
                  <a:lnTo>
                    <a:pt x="349" y="1392"/>
                  </a:lnTo>
                  <a:lnTo>
                    <a:pt x="340" y="1380"/>
                  </a:lnTo>
                  <a:lnTo>
                    <a:pt x="331" y="1366"/>
                  </a:lnTo>
                  <a:lnTo>
                    <a:pt x="323" y="1352"/>
                  </a:lnTo>
                  <a:lnTo>
                    <a:pt x="315" y="1339"/>
                  </a:lnTo>
                  <a:lnTo>
                    <a:pt x="309" y="1325"/>
                  </a:lnTo>
                  <a:lnTo>
                    <a:pt x="303" y="1312"/>
                  </a:lnTo>
                  <a:lnTo>
                    <a:pt x="297" y="1297"/>
                  </a:lnTo>
                  <a:lnTo>
                    <a:pt x="293" y="1283"/>
                  </a:lnTo>
                  <a:lnTo>
                    <a:pt x="288" y="1269"/>
                  </a:lnTo>
                  <a:lnTo>
                    <a:pt x="285" y="1254"/>
                  </a:lnTo>
                  <a:lnTo>
                    <a:pt x="281" y="1238"/>
                  </a:lnTo>
                  <a:lnTo>
                    <a:pt x="279" y="1224"/>
                  </a:lnTo>
                  <a:lnTo>
                    <a:pt x="278" y="1208"/>
                  </a:lnTo>
                  <a:lnTo>
                    <a:pt x="277" y="1192"/>
                  </a:lnTo>
                  <a:lnTo>
                    <a:pt x="277" y="1176"/>
                  </a:lnTo>
                  <a:lnTo>
                    <a:pt x="277" y="592"/>
                  </a:lnTo>
                  <a:lnTo>
                    <a:pt x="277" y="577"/>
                  </a:lnTo>
                  <a:lnTo>
                    <a:pt x="278" y="560"/>
                  </a:lnTo>
                  <a:lnTo>
                    <a:pt x="279" y="544"/>
                  </a:lnTo>
                  <a:lnTo>
                    <a:pt x="281" y="528"/>
                  </a:lnTo>
                  <a:lnTo>
                    <a:pt x="285" y="512"/>
                  </a:lnTo>
                  <a:lnTo>
                    <a:pt x="288" y="497"/>
                  </a:lnTo>
                  <a:lnTo>
                    <a:pt x="293" y="483"/>
                  </a:lnTo>
                  <a:lnTo>
                    <a:pt x="297" y="468"/>
                  </a:lnTo>
                  <a:lnTo>
                    <a:pt x="303" y="453"/>
                  </a:lnTo>
                  <a:lnTo>
                    <a:pt x="309" y="440"/>
                  </a:lnTo>
                  <a:lnTo>
                    <a:pt x="315" y="425"/>
                  </a:lnTo>
                  <a:lnTo>
                    <a:pt x="323" y="411"/>
                  </a:lnTo>
                  <a:lnTo>
                    <a:pt x="331" y="399"/>
                  </a:lnTo>
                  <a:lnTo>
                    <a:pt x="340" y="385"/>
                  </a:lnTo>
                  <a:lnTo>
                    <a:pt x="349" y="373"/>
                  </a:lnTo>
                  <a:lnTo>
                    <a:pt x="359" y="361"/>
                  </a:lnTo>
                  <a:lnTo>
                    <a:pt x="370" y="348"/>
                  </a:lnTo>
                  <a:lnTo>
                    <a:pt x="381" y="337"/>
                  </a:lnTo>
                  <a:lnTo>
                    <a:pt x="393" y="327"/>
                  </a:lnTo>
                  <a:lnTo>
                    <a:pt x="406" y="316"/>
                  </a:lnTo>
                  <a:lnTo>
                    <a:pt x="418" y="307"/>
                  </a:lnTo>
                  <a:lnTo>
                    <a:pt x="432" y="299"/>
                  </a:lnTo>
                  <a:lnTo>
                    <a:pt x="445" y="292"/>
                  </a:lnTo>
                  <a:lnTo>
                    <a:pt x="460" y="285"/>
                  </a:lnTo>
                  <a:lnTo>
                    <a:pt x="476" y="279"/>
                  </a:lnTo>
                  <a:lnTo>
                    <a:pt x="491" y="275"/>
                  </a:lnTo>
                  <a:lnTo>
                    <a:pt x="507" y="269"/>
                  </a:lnTo>
                  <a:lnTo>
                    <a:pt x="523" y="266"/>
                  </a:lnTo>
                  <a:lnTo>
                    <a:pt x="540" y="262"/>
                  </a:lnTo>
                  <a:lnTo>
                    <a:pt x="559" y="260"/>
                  </a:lnTo>
                  <a:lnTo>
                    <a:pt x="577" y="259"/>
                  </a:lnTo>
                  <a:lnTo>
                    <a:pt x="596" y="258"/>
                  </a:lnTo>
                  <a:lnTo>
                    <a:pt x="614" y="258"/>
                  </a:lnTo>
                  <a:lnTo>
                    <a:pt x="632" y="259"/>
                  </a:lnTo>
                  <a:lnTo>
                    <a:pt x="649" y="261"/>
                  </a:lnTo>
                  <a:lnTo>
                    <a:pt x="666" y="263"/>
                  </a:lnTo>
                  <a:lnTo>
                    <a:pt x="682" y="266"/>
                  </a:lnTo>
                  <a:lnTo>
                    <a:pt x="698" y="270"/>
                  </a:lnTo>
                  <a:lnTo>
                    <a:pt x="714" y="275"/>
                  </a:lnTo>
                  <a:lnTo>
                    <a:pt x="727" y="279"/>
                  </a:lnTo>
                  <a:lnTo>
                    <a:pt x="741" y="287"/>
                  </a:lnTo>
                  <a:lnTo>
                    <a:pt x="753" y="294"/>
                  </a:lnTo>
                  <a:lnTo>
                    <a:pt x="766" y="302"/>
                  </a:lnTo>
                  <a:lnTo>
                    <a:pt x="777" y="310"/>
                  </a:lnTo>
                  <a:lnTo>
                    <a:pt x="788" y="318"/>
                  </a:lnTo>
                  <a:lnTo>
                    <a:pt x="798" y="326"/>
                  </a:lnTo>
                  <a:lnTo>
                    <a:pt x="807" y="333"/>
                  </a:lnTo>
                  <a:lnTo>
                    <a:pt x="818" y="342"/>
                  </a:lnTo>
                  <a:lnTo>
                    <a:pt x="827" y="350"/>
                  </a:lnTo>
                  <a:lnTo>
                    <a:pt x="835" y="358"/>
                  </a:lnTo>
                  <a:lnTo>
                    <a:pt x="843" y="367"/>
                  </a:lnTo>
                  <a:lnTo>
                    <a:pt x="850" y="375"/>
                  </a:lnTo>
                  <a:lnTo>
                    <a:pt x="857" y="384"/>
                  </a:lnTo>
                  <a:lnTo>
                    <a:pt x="864" y="393"/>
                  </a:lnTo>
                  <a:lnTo>
                    <a:pt x="870" y="402"/>
                  </a:lnTo>
                  <a:lnTo>
                    <a:pt x="875" y="413"/>
                  </a:lnTo>
                  <a:lnTo>
                    <a:pt x="881" y="421"/>
                  </a:lnTo>
                  <a:lnTo>
                    <a:pt x="886" y="427"/>
                  </a:lnTo>
                  <a:lnTo>
                    <a:pt x="890" y="435"/>
                  </a:lnTo>
                  <a:lnTo>
                    <a:pt x="895" y="443"/>
                  </a:lnTo>
                  <a:lnTo>
                    <a:pt x="898" y="450"/>
                  </a:lnTo>
                  <a:lnTo>
                    <a:pt x="900" y="458"/>
                  </a:lnTo>
                  <a:lnTo>
                    <a:pt x="904" y="465"/>
                  </a:lnTo>
                  <a:lnTo>
                    <a:pt x="906" y="471"/>
                  </a:lnTo>
                  <a:lnTo>
                    <a:pt x="912" y="478"/>
                  </a:lnTo>
                  <a:lnTo>
                    <a:pt x="917" y="485"/>
                  </a:lnTo>
                  <a:lnTo>
                    <a:pt x="923" y="491"/>
                  </a:lnTo>
                  <a:lnTo>
                    <a:pt x="930" y="495"/>
                  </a:lnTo>
                  <a:lnTo>
                    <a:pt x="935" y="500"/>
                  </a:lnTo>
                  <a:lnTo>
                    <a:pt x="942" y="502"/>
                  </a:lnTo>
                  <a:lnTo>
                    <a:pt x="949" y="504"/>
                  </a:lnTo>
                  <a:lnTo>
                    <a:pt x="956" y="506"/>
                  </a:lnTo>
                  <a:lnTo>
                    <a:pt x="962" y="506"/>
                  </a:lnTo>
                  <a:lnTo>
                    <a:pt x="969" y="506"/>
                  </a:lnTo>
                  <a:lnTo>
                    <a:pt x="976" y="506"/>
                  </a:lnTo>
                  <a:lnTo>
                    <a:pt x="983" y="504"/>
                  </a:lnTo>
                  <a:lnTo>
                    <a:pt x="991" y="502"/>
                  </a:lnTo>
                  <a:lnTo>
                    <a:pt x="998" y="499"/>
                  </a:lnTo>
                  <a:lnTo>
                    <a:pt x="1005" y="494"/>
                  </a:lnTo>
                  <a:lnTo>
                    <a:pt x="1013" y="490"/>
                  </a:lnTo>
                  <a:lnTo>
                    <a:pt x="1099" y="427"/>
                  </a:lnTo>
                  <a:lnTo>
                    <a:pt x="1107" y="421"/>
                  </a:lnTo>
                  <a:lnTo>
                    <a:pt x="1114" y="414"/>
                  </a:lnTo>
                  <a:lnTo>
                    <a:pt x="1120" y="407"/>
                  </a:lnTo>
                  <a:lnTo>
                    <a:pt x="1125" y="399"/>
                  </a:lnTo>
                  <a:lnTo>
                    <a:pt x="1130" y="391"/>
                  </a:lnTo>
                  <a:lnTo>
                    <a:pt x="1133" y="384"/>
                  </a:lnTo>
                  <a:lnTo>
                    <a:pt x="1136" y="375"/>
                  </a:lnTo>
                  <a:lnTo>
                    <a:pt x="1137" y="367"/>
                  </a:lnTo>
                  <a:lnTo>
                    <a:pt x="1137" y="361"/>
                  </a:lnTo>
                  <a:lnTo>
                    <a:pt x="1136" y="354"/>
                  </a:lnTo>
                  <a:lnTo>
                    <a:pt x="1134" y="347"/>
                  </a:lnTo>
                  <a:lnTo>
                    <a:pt x="1133" y="340"/>
                  </a:lnTo>
                  <a:lnTo>
                    <a:pt x="1131" y="335"/>
                  </a:lnTo>
                  <a:lnTo>
                    <a:pt x="1129" y="329"/>
                  </a:lnTo>
                  <a:lnTo>
                    <a:pt x="1125" y="322"/>
                  </a:lnTo>
                  <a:lnTo>
                    <a:pt x="1122" y="318"/>
                  </a:lnTo>
                  <a:lnTo>
                    <a:pt x="1116" y="301"/>
                  </a:lnTo>
                  <a:lnTo>
                    <a:pt x="1106" y="283"/>
                  </a:lnTo>
                  <a:lnTo>
                    <a:pt x="1094" y="262"/>
                  </a:lnTo>
                  <a:lnTo>
                    <a:pt x="1078" y="240"/>
                  </a:lnTo>
                  <a:lnTo>
                    <a:pt x="1059" y="216"/>
                  </a:lnTo>
                  <a:lnTo>
                    <a:pt x="1037" y="189"/>
                  </a:lnTo>
                  <a:lnTo>
                    <a:pt x="1012" y="160"/>
                  </a:lnTo>
                  <a:lnTo>
                    <a:pt x="984" y="131"/>
                  </a:lnTo>
                  <a:lnTo>
                    <a:pt x="969" y="117"/>
                  </a:lnTo>
                  <a:lnTo>
                    <a:pt x="953" y="104"/>
                  </a:lnTo>
                  <a:lnTo>
                    <a:pt x="935" y="91"/>
                  </a:lnTo>
                  <a:lnTo>
                    <a:pt x="917" y="80"/>
                  </a:lnTo>
                  <a:lnTo>
                    <a:pt x="897" y="69"/>
                  </a:lnTo>
                  <a:lnTo>
                    <a:pt x="875" y="57"/>
                  </a:lnTo>
                  <a:lnTo>
                    <a:pt x="853" y="47"/>
                  </a:lnTo>
                  <a:lnTo>
                    <a:pt x="830" y="37"/>
                  </a:lnTo>
                  <a:lnTo>
                    <a:pt x="804" y="28"/>
                  </a:lnTo>
                  <a:lnTo>
                    <a:pt x="778" y="20"/>
                  </a:lnTo>
                  <a:lnTo>
                    <a:pt x="751" y="14"/>
                  </a:lnTo>
                  <a:lnTo>
                    <a:pt x="721" y="9"/>
                  </a:lnTo>
                  <a:lnTo>
                    <a:pt x="692" y="5"/>
                  </a:lnTo>
                  <a:lnTo>
                    <a:pt x="660" y="2"/>
                  </a:lnTo>
                  <a:lnTo>
                    <a:pt x="629" y="0"/>
                  </a:lnTo>
                  <a:lnTo>
                    <a:pt x="596" y="0"/>
                  </a:lnTo>
                  <a:lnTo>
                    <a:pt x="562" y="1"/>
                  </a:lnTo>
                  <a:lnTo>
                    <a:pt x="530" y="3"/>
                  </a:lnTo>
                  <a:lnTo>
                    <a:pt x="499" y="7"/>
                  </a:lnTo>
                  <a:lnTo>
                    <a:pt x="468" y="12"/>
                  </a:lnTo>
                  <a:lnTo>
                    <a:pt x="439" y="19"/>
                  </a:lnTo>
                  <a:lnTo>
                    <a:pt x="409" y="27"/>
                  </a:lnTo>
                  <a:lnTo>
                    <a:pt x="381" y="36"/>
                  </a:lnTo>
                  <a:lnTo>
                    <a:pt x="354" y="46"/>
                  </a:lnTo>
                  <a:lnTo>
                    <a:pt x="328" y="57"/>
                  </a:lnTo>
                  <a:lnTo>
                    <a:pt x="302" y="71"/>
                  </a:lnTo>
                  <a:lnTo>
                    <a:pt x="277" y="86"/>
                  </a:lnTo>
                  <a:lnTo>
                    <a:pt x="253" y="100"/>
                  </a:lnTo>
                  <a:lnTo>
                    <a:pt x="230" y="119"/>
                  </a:lnTo>
                  <a:lnTo>
                    <a:pt x="208" y="137"/>
                  </a:lnTo>
                  <a:lnTo>
                    <a:pt x="186" y="156"/>
                  </a:lnTo>
                  <a:lnTo>
                    <a:pt x="166" y="177"/>
                  </a:lnTo>
                  <a:lnTo>
                    <a:pt x="146" y="199"/>
                  </a:lnTo>
                  <a:lnTo>
                    <a:pt x="128" y="221"/>
                  </a:lnTo>
                  <a:lnTo>
                    <a:pt x="109" y="244"/>
                  </a:lnTo>
                  <a:lnTo>
                    <a:pt x="94" y="268"/>
                  </a:lnTo>
                  <a:lnTo>
                    <a:pt x="79" y="292"/>
                  </a:lnTo>
                  <a:lnTo>
                    <a:pt x="65" y="316"/>
                  </a:lnTo>
                  <a:lnTo>
                    <a:pt x="53" y="342"/>
                  </a:lnTo>
                  <a:lnTo>
                    <a:pt x="42" y="367"/>
                  </a:lnTo>
                  <a:lnTo>
                    <a:pt x="31" y="394"/>
                  </a:lnTo>
                  <a:lnTo>
                    <a:pt x="23" y="422"/>
                  </a:lnTo>
                  <a:lnTo>
                    <a:pt x="17" y="449"/>
                  </a:lnTo>
                  <a:lnTo>
                    <a:pt x="10" y="477"/>
                  </a:lnTo>
                  <a:lnTo>
                    <a:pt x="5" y="505"/>
                  </a:lnTo>
                  <a:lnTo>
                    <a:pt x="3" y="535"/>
                  </a:lnTo>
                  <a:lnTo>
                    <a:pt x="1" y="564"/>
                  </a:lnTo>
                  <a:lnTo>
                    <a:pt x="0" y="595"/>
                  </a:lnTo>
                  <a:lnTo>
                    <a:pt x="0" y="1176"/>
                  </a:lnTo>
                  <a:lnTo>
                    <a:pt x="1" y="1205"/>
                  </a:lnTo>
                  <a:lnTo>
                    <a:pt x="3" y="1235"/>
                  </a:lnTo>
                  <a:lnTo>
                    <a:pt x="5" y="1264"/>
                  </a:lnTo>
                  <a:lnTo>
                    <a:pt x="10" y="1293"/>
                  </a:lnTo>
                  <a:lnTo>
                    <a:pt x="17" y="1321"/>
                  </a:lnTo>
                  <a:lnTo>
                    <a:pt x="23" y="1348"/>
                  </a:lnTo>
                  <a:lnTo>
                    <a:pt x="31" y="1374"/>
                  </a:lnTo>
                  <a:lnTo>
                    <a:pt x="42" y="1400"/>
                  </a:lnTo>
                  <a:lnTo>
                    <a:pt x="53" y="1426"/>
                  </a:lnTo>
                  <a:lnTo>
                    <a:pt x="64" y="1451"/>
                  </a:lnTo>
                  <a:lnTo>
                    <a:pt x="78" y="1476"/>
                  </a:lnTo>
                  <a:lnTo>
                    <a:pt x="94" y="1499"/>
                  </a:lnTo>
                  <a:lnTo>
                    <a:pt x="109" y="1523"/>
                  </a:lnTo>
                  <a:lnTo>
                    <a:pt x="126" y="1546"/>
                  </a:lnTo>
                  <a:lnTo>
                    <a:pt x="146" y="1568"/>
                  </a:lnTo>
                  <a:lnTo>
                    <a:pt x="165" y="1590"/>
                  </a:lnTo>
                  <a:lnTo>
                    <a:pt x="186" y="1611"/>
                  </a:lnTo>
                  <a:lnTo>
                    <a:pt x="208" y="1631"/>
                  </a:lnTo>
                  <a:lnTo>
                    <a:pt x="229" y="1650"/>
                  </a:lnTo>
                  <a:lnTo>
                    <a:pt x="253" y="1667"/>
                  </a:lnTo>
                  <a:lnTo>
                    <a:pt x="277" y="1683"/>
                  </a:lnTo>
                  <a:lnTo>
                    <a:pt x="302" y="1697"/>
                  </a:lnTo>
                  <a:lnTo>
                    <a:pt x="328" y="1711"/>
                  </a:lnTo>
                  <a:lnTo>
                    <a:pt x="354" y="1722"/>
                  </a:lnTo>
                  <a:lnTo>
                    <a:pt x="381" y="1734"/>
                  </a:lnTo>
                  <a:lnTo>
                    <a:pt x="409" y="1743"/>
                  </a:lnTo>
                  <a:lnTo>
                    <a:pt x="437" y="1751"/>
                  </a:lnTo>
                  <a:lnTo>
                    <a:pt x="468" y="1756"/>
                  </a:lnTo>
                  <a:lnTo>
                    <a:pt x="499" y="1762"/>
                  </a:lnTo>
                  <a:lnTo>
                    <a:pt x="529" y="1765"/>
                  </a:lnTo>
                  <a:lnTo>
                    <a:pt x="562" y="1769"/>
                  </a:lnTo>
                  <a:lnTo>
                    <a:pt x="595" y="1770"/>
                  </a:lnTo>
                  <a:lnTo>
                    <a:pt x="628" y="1768"/>
                  </a:lnTo>
                  <a:lnTo>
                    <a:pt x="659" y="1765"/>
                  </a:lnTo>
                  <a:lnTo>
                    <a:pt x="689" y="1762"/>
                  </a:lnTo>
                  <a:lnTo>
                    <a:pt x="719" y="1757"/>
                  </a:lnTo>
                  <a:lnTo>
                    <a:pt x="747" y="1751"/>
                  </a:lnTo>
                  <a:lnTo>
                    <a:pt x="775" y="1744"/>
                  </a:lnTo>
                  <a:lnTo>
                    <a:pt x="801" y="1736"/>
                  </a:lnTo>
                  <a:lnTo>
                    <a:pt x="826" y="1727"/>
                  </a:lnTo>
                  <a:lnTo>
                    <a:pt x="849" y="1717"/>
                  </a:lnTo>
                  <a:lnTo>
                    <a:pt x="872" y="1706"/>
                  </a:lnTo>
                  <a:lnTo>
                    <a:pt x="893" y="1696"/>
                  </a:lnTo>
                  <a:lnTo>
                    <a:pt x="914" y="1685"/>
                  </a:lnTo>
                  <a:lnTo>
                    <a:pt x="933" y="1674"/>
                  </a:lnTo>
                  <a:lnTo>
                    <a:pt x="951" y="1661"/>
                  </a:lnTo>
                  <a:lnTo>
                    <a:pt x="968" y="1649"/>
                  </a:lnTo>
                  <a:lnTo>
                    <a:pt x="984" y="1635"/>
                  </a:lnTo>
                  <a:lnTo>
                    <a:pt x="1000" y="1622"/>
                  </a:lnTo>
                  <a:lnTo>
                    <a:pt x="1016" y="1608"/>
                  </a:lnTo>
                  <a:lnTo>
                    <a:pt x="1029" y="1595"/>
                  </a:lnTo>
                  <a:lnTo>
                    <a:pt x="1042" y="1580"/>
                  </a:lnTo>
                  <a:lnTo>
                    <a:pt x="1054" y="1566"/>
                  </a:lnTo>
                  <a:lnTo>
                    <a:pt x="1065" y="1553"/>
                  </a:lnTo>
                  <a:lnTo>
                    <a:pt x="1076" y="1539"/>
                  </a:lnTo>
                  <a:lnTo>
                    <a:pt x="1085" y="1526"/>
                  </a:lnTo>
                  <a:lnTo>
                    <a:pt x="1093" y="1513"/>
                  </a:lnTo>
                  <a:lnTo>
                    <a:pt x="1099" y="1502"/>
                  </a:lnTo>
                  <a:lnTo>
                    <a:pt x="1106" y="1490"/>
                  </a:lnTo>
                  <a:lnTo>
                    <a:pt x="1112" y="1480"/>
                  </a:lnTo>
                  <a:lnTo>
                    <a:pt x="1117" y="1470"/>
                  </a:lnTo>
                  <a:lnTo>
                    <a:pt x="1122" y="1461"/>
                  </a:lnTo>
                  <a:lnTo>
                    <a:pt x="1125" y="1452"/>
                  </a:lnTo>
                  <a:lnTo>
                    <a:pt x="1129" y="1444"/>
                  </a:lnTo>
                  <a:close/>
                  <a:moveTo>
                    <a:pt x="5399" y="632"/>
                  </a:moveTo>
                  <a:lnTo>
                    <a:pt x="5397" y="601"/>
                  </a:lnTo>
                  <a:lnTo>
                    <a:pt x="5395" y="571"/>
                  </a:lnTo>
                  <a:lnTo>
                    <a:pt x="5392" y="543"/>
                  </a:lnTo>
                  <a:lnTo>
                    <a:pt x="5387" y="513"/>
                  </a:lnTo>
                  <a:lnTo>
                    <a:pt x="5382" y="485"/>
                  </a:lnTo>
                  <a:lnTo>
                    <a:pt x="5374" y="458"/>
                  </a:lnTo>
                  <a:lnTo>
                    <a:pt x="5366" y="431"/>
                  </a:lnTo>
                  <a:lnTo>
                    <a:pt x="5357" y="405"/>
                  </a:lnTo>
                  <a:lnTo>
                    <a:pt x="5345" y="379"/>
                  </a:lnTo>
                  <a:lnTo>
                    <a:pt x="5334" y="354"/>
                  </a:lnTo>
                  <a:lnTo>
                    <a:pt x="5321" y="329"/>
                  </a:lnTo>
                  <a:lnTo>
                    <a:pt x="5306" y="305"/>
                  </a:lnTo>
                  <a:lnTo>
                    <a:pt x="5291" y="281"/>
                  </a:lnTo>
                  <a:lnTo>
                    <a:pt x="5274" y="258"/>
                  </a:lnTo>
                  <a:lnTo>
                    <a:pt x="5256" y="236"/>
                  </a:lnTo>
                  <a:lnTo>
                    <a:pt x="5237" y="214"/>
                  </a:lnTo>
                  <a:lnTo>
                    <a:pt x="5216" y="193"/>
                  </a:lnTo>
                  <a:lnTo>
                    <a:pt x="5195" y="173"/>
                  </a:lnTo>
                  <a:lnTo>
                    <a:pt x="5173" y="155"/>
                  </a:lnTo>
                  <a:lnTo>
                    <a:pt x="5150" y="138"/>
                  </a:lnTo>
                  <a:lnTo>
                    <a:pt x="5126" y="122"/>
                  </a:lnTo>
                  <a:lnTo>
                    <a:pt x="5101" y="107"/>
                  </a:lnTo>
                  <a:lnTo>
                    <a:pt x="5076" y="95"/>
                  </a:lnTo>
                  <a:lnTo>
                    <a:pt x="5049" y="82"/>
                  </a:lnTo>
                  <a:lnTo>
                    <a:pt x="5022" y="72"/>
                  </a:lnTo>
                  <a:lnTo>
                    <a:pt x="4994" y="63"/>
                  </a:lnTo>
                  <a:lnTo>
                    <a:pt x="4964" y="55"/>
                  </a:lnTo>
                  <a:lnTo>
                    <a:pt x="4934" y="48"/>
                  </a:lnTo>
                  <a:lnTo>
                    <a:pt x="4902" y="44"/>
                  </a:lnTo>
                  <a:lnTo>
                    <a:pt x="4870" y="40"/>
                  </a:lnTo>
                  <a:lnTo>
                    <a:pt x="4837" y="37"/>
                  </a:lnTo>
                  <a:lnTo>
                    <a:pt x="4803" y="36"/>
                  </a:lnTo>
                  <a:lnTo>
                    <a:pt x="4771" y="37"/>
                  </a:lnTo>
                  <a:lnTo>
                    <a:pt x="4739" y="40"/>
                  </a:lnTo>
                  <a:lnTo>
                    <a:pt x="4707" y="44"/>
                  </a:lnTo>
                  <a:lnTo>
                    <a:pt x="4677" y="48"/>
                  </a:lnTo>
                  <a:lnTo>
                    <a:pt x="4647" y="55"/>
                  </a:lnTo>
                  <a:lnTo>
                    <a:pt x="4618" y="63"/>
                  </a:lnTo>
                  <a:lnTo>
                    <a:pt x="4591" y="72"/>
                  </a:lnTo>
                  <a:lnTo>
                    <a:pt x="4564" y="82"/>
                  </a:lnTo>
                  <a:lnTo>
                    <a:pt x="4536" y="95"/>
                  </a:lnTo>
                  <a:lnTo>
                    <a:pt x="4512" y="107"/>
                  </a:lnTo>
                  <a:lnTo>
                    <a:pt x="4487" y="122"/>
                  </a:lnTo>
                  <a:lnTo>
                    <a:pt x="4462" y="138"/>
                  </a:lnTo>
                  <a:lnTo>
                    <a:pt x="4439" y="155"/>
                  </a:lnTo>
                  <a:lnTo>
                    <a:pt x="4417" y="173"/>
                  </a:lnTo>
                  <a:lnTo>
                    <a:pt x="4395" y="193"/>
                  </a:lnTo>
                  <a:lnTo>
                    <a:pt x="4374" y="214"/>
                  </a:lnTo>
                  <a:lnTo>
                    <a:pt x="4354" y="236"/>
                  </a:lnTo>
                  <a:lnTo>
                    <a:pt x="4335" y="258"/>
                  </a:lnTo>
                  <a:lnTo>
                    <a:pt x="4318" y="281"/>
                  </a:lnTo>
                  <a:lnTo>
                    <a:pt x="4301" y="305"/>
                  </a:lnTo>
                  <a:lnTo>
                    <a:pt x="4286" y="329"/>
                  </a:lnTo>
                  <a:lnTo>
                    <a:pt x="4273" y="354"/>
                  </a:lnTo>
                  <a:lnTo>
                    <a:pt x="4260" y="379"/>
                  </a:lnTo>
                  <a:lnTo>
                    <a:pt x="4249" y="405"/>
                  </a:lnTo>
                  <a:lnTo>
                    <a:pt x="4240" y="431"/>
                  </a:lnTo>
                  <a:lnTo>
                    <a:pt x="4231" y="458"/>
                  </a:lnTo>
                  <a:lnTo>
                    <a:pt x="4224" y="485"/>
                  </a:lnTo>
                  <a:lnTo>
                    <a:pt x="4219" y="513"/>
                  </a:lnTo>
                  <a:lnTo>
                    <a:pt x="4214" y="543"/>
                  </a:lnTo>
                  <a:lnTo>
                    <a:pt x="4211" y="571"/>
                  </a:lnTo>
                  <a:lnTo>
                    <a:pt x="4208" y="601"/>
                  </a:lnTo>
                  <a:lnTo>
                    <a:pt x="4208" y="632"/>
                  </a:lnTo>
                  <a:lnTo>
                    <a:pt x="4208" y="1212"/>
                  </a:lnTo>
                  <a:lnTo>
                    <a:pt x="4208" y="1243"/>
                  </a:lnTo>
                  <a:lnTo>
                    <a:pt x="4211" y="1272"/>
                  </a:lnTo>
                  <a:lnTo>
                    <a:pt x="4214" y="1300"/>
                  </a:lnTo>
                  <a:lnTo>
                    <a:pt x="4219" y="1329"/>
                  </a:lnTo>
                  <a:lnTo>
                    <a:pt x="4224" y="1357"/>
                  </a:lnTo>
                  <a:lnTo>
                    <a:pt x="4231" y="1384"/>
                  </a:lnTo>
                  <a:lnTo>
                    <a:pt x="4240" y="1411"/>
                  </a:lnTo>
                  <a:lnTo>
                    <a:pt x="4249" y="1437"/>
                  </a:lnTo>
                  <a:lnTo>
                    <a:pt x="4260" y="1462"/>
                  </a:lnTo>
                  <a:lnTo>
                    <a:pt x="4273" y="1488"/>
                  </a:lnTo>
                  <a:lnTo>
                    <a:pt x="4286" y="1512"/>
                  </a:lnTo>
                  <a:lnTo>
                    <a:pt x="4301" y="1536"/>
                  </a:lnTo>
                  <a:lnTo>
                    <a:pt x="4318" y="1559"/>
                  </a:lnTo>
                  <a:lnTo>
                    <a:pt x="4335" y="1582"/>
                  </a:lnTo>
                  <a:lnTo>
                    <a:pt x="4354" y="1605"/>
                  </a:lnTo>
                  <a:lnTo>
                    <a:pt x="4374" y="1626"/>
                  </a:lnTo>
                  <a:lnTo>
                    <a:pt x="4395" y="1648"/>
                  </a:lnTo>
                  <a:lnTo>
                    <a:pt x="4417" y="1668"/>
                  </a:lnTo>
                  <a:lnTo>
                    <a:pt x="4439" y="1686"/>
                  </a:lnTo>
                  <a:lnTo>
                    <a:pt x="4462" y="1704"/>
                  </a:lnTo>
                  <a:lnTo>
                    <a:pt x="4487" y="1720"/>
                  </a:lnTo>
                  <a:lnTo>
                    <a:pt x="4512" y="1734"/>
                  </a:lnTo>
                  <a:lnTo>
                    <a:pt x="4536" y="1747"/>
                  </a:lnTo>
                  <a:lnTo>
                    <a:pt x="4564" y="1760"/>
                  </a:lnTo>
                  <a:lnTo>
                    <a:pt x="4591" y="1770"/>
                  </a:lnTo>
                  <a:lnTo>
                    <a:pt x="4618" y="1779"/>
                  </a:lnTo>
                  <a:lnTo>
                    <a:pt x="4647" y="1787"/>
                  </a:lnTo>
                  <a:lnTo>
                    <a:pt x="4677" y="1794"/>
                  </a:lnTo>
                  <a:lnTo>
                    <a:pt x="4707" y="1798"/>
                  </a:lnTo>
                  <a:lnTo>
                    <a:pt x="4739" y="1803"/>
                  </a:lnTo>
                  <a:lnTo>
                    <a:pt x="4771" y="1805"/>
                  </a:lnTo>
                  <a:lnTo>
                    <a:pt x="4803" y="1806"/>
                  </a:lnTo>
                  <a:lnTo>
                    <a:pt x="4832" y="1805"/>
                  </a:lnTo>
                  <a:lnTo>
                    <a:pt x="4859" y="1804"/>
                  </a:lnTo>
                  <a:lnTo>
                    <a:pt x="4886" y="1801"/>
                  </a:lnTo>
                  <a:lnTo>
                    <a:pt x="4912" y="1798"/>
                  </a:lnTo>
                  <a:lnTo>
                    <a:pt x="4937" y="1795"/>
                  </a:lnTo>
                  <a:lnTo>
                    <a:pt x="4962" y="1789"/>
                  </a:lnTo>
                  <a:lnTo>
                    <a:pt x="4986" y="1785"/>
                  </a:lnTo>
                  <a:lnTo>
                    <a:pt x="5009" y="1778"/>
                  </a:lnTo>
                  <a:lnTo>
                    <a:pt x="5032" y="1771"/>
                  </a:lnTo>
                  <a:lnTo>
                    <a:pt x="5054" y="1763"/>
                  </a:lnTo>
                  <a:lnTo>
                    <a:pt x="5075" y="1755"/>
                  </a:lnTo>
                  <a:lnTo>
                    <a:pt x="5095" y="1746"/>
                  </a:lnTo>
                  <a:lnTo>
                    <a:pt x="5116" y="1736"/>
                  </a:lnTo>
                  <a:lnTo>
                    <a:pt x="5135" y="1725"/>
                  </a:lnTo>
                  <a:lnTo>
                    <a:pt x="5154" y="1713"/>
                  </a:lnTo>
                  <a:lnTo>
                    <a:pt x="5172" y="1701"/>
                  </a:lnTo>
                  <a:lnTo>
                    <a:pt x="5189" y="1688"/>
                  </a:lnTo>
                  <a:lnTo>
                    <a:pt x="5206" y="1675"/>
                  </a:lnTo>
                  <a:lnTo>
                    <a:pt x="5222" y="1662"/>
                  </a:lnTo>
                  <a:lnTo>
                    <a:pt x="5238" y="1649"/>
                  </a:lnTo>
                  <a:lnTo>
                    <a:pt x="5253" y="1636"/>
                  </a:lnTo>
                  <a:lnTo>
                    <a:pt x="5266" y="1623"/>
                  </a:lnTo>
                  <a:lnTo>
                    <a:pt x="5279" y="1609"/>
                  </a:lnTo>
                  <a:lnTo>
                    <a:pt x="5291" y="1596"/>
                  </a:lnTo>
                  <a:lnTo>
                    <a:pt x="5302" y="1582"/>
                  </a:lnTo>
                  <a:lnTo>
                    <a:pt x="5314" y="1568"/>
                  </a:lnTo>
                  <a:lnTo>
                    <a:pt x="5324" y="1555"/>
                  </a:lnTo>
                  <a:lnTo>
                    <a:pt x="5334" y="1541"/>
                  </a:lnTo>
                  <a:lnTo>
                    <a:pt x="5344" y="1528"/>
                  </a:lnTo>
                  <a:lnTo>
                    <a:pt x="5353" y="1515"/>
                  </a:lnTo>
                  <a:lnTo>
                    <a:pt x="5362" y="1502"/>
                  </a:lnTo>
                  <a:lnTo>
                    <a:pt x="5370" y="1489"/>
                  </a:lnTo>
                  <a:lnTo>
                    <a:pt x="5375" y="1483"/>
                  </a:lnTo>
                  <a:lnTo>
                    <a:pt x="5378" y="1476"/>
                  </a:lnTo>
                  <a:lnTo>
                    <a:pt x="5382" y="1469"/>
                  </a:lnTo>
                  <a:lnTo>
                    <a:pt x="5384" y="1462"/>
                  </a:lnTo>
                  <a:lnTo>
                    <a:pt x="5386" y="1454"/>
                  </a:lnTo>
                  <a:lnTo>
                    <a:pt x="5387" y="1447"/>
                  </a:lnTo>
                  <a:lnTo>
                    <a:pt x="5388" y="1440"/>
                  </a:lnTo>
                  <a:lnTo>
                    <a:pt x="5388" y="1432"/>
                  </a:lnTo>
                  <a:lnTo>
                    <a:pt x="5387" y="1424"/>
                  </a:lnTo>
                  <a:lnTo>
                    <a:pt x="5385" y="1417"/>
                  </a:lnTo>
                  <a:lnTo>
                    <a:pt x="5382" y="1409"/>
                  </a:lnTo>
                  <a:lnTo>
                    <a:pt x="5378" y="1402"/>
                  </a:lnTo>
                  <a:lnTo>
                    <a:pt x="5373" y="1395"/>
                  </a:lnTo>
                  <a:lnTo>
                    <a:pt x="5367" y="1389"/>
                  </a:lnTo>
                  <a:lnTo>
                    <a:pt x="5359" y="1382"/>
                  </a:lnTo>
                  <a:lnTo>
                    <a:pt x="5351" y="1376"/>
                  </a:lnTo>
                  <a:lnTo>
                    <a:pt x="5272" y="1316"/>
                  </a:lnTo>
                  <a:lnTo>
                    <a:pt x="5266" y="1312"/>
                  </a:lnTo>
                  <a:lnTo>
                    <a:pt x="5259" y="1307"/>
                  </a:lnTo>
                  <a:lnTo>
                    <a:pt x="5253" y="1304"/>
                  </a:lnTo>
                  <a:lnTo>
                    <a:pt x="5246" y="1302"/>
                  </a:lnTo>
                  <a:lnTo>
                    <a:pt x="5240" y="1299"/>
                  </a:lnTo>
                  <a:lnTo>
                    <a:pt x="5233" y="1298"/>
                  </a:lnTo>
                  <a:lnTo>
                    <a:pt x="5227" y="1298"/>
                  </a:lnTo>
                  <a:lnTo>
                    <a:pt x="5219" y="1298"/>
                  </a:lnTo>
                  <a:lnTo>
                    <a:pt x="5211" y="1300"/>
                  </a:lnTo>
                  <a:lnTo>
                    <a:pt x="5203" y="1303"/>
                  </a:lnTo>
                  <a:lnTo>
                    <a:pt x="5196" y="1305"/>
                  </a:lnTo>
                  <a:lnTo>
                    <a:pt x="5188" y="1308"/>
                  </a:lnTo>
                  <a:lnTo>
                    <a:pt x="5181" y="1313"/>
                  </a:lnTo>
                  <a:lnTo>
                    <a:pt x="5176" y="1319"/>
                  </a:lnTo>
                  <a:lnTo>
                    <a:pt x="5170" y="1324"/>
                  </a:lnTo>
                  <a:lnTo>
                    <a:pt x="5164" y="1331"/>
                  </a:lnTo>
                  <a:lnTo>
                    <a:pt x="5153" y="1348"/>
                  </a:lnTo>
                  <a:lnTo>
                    <a:pt x="5139" y="1365"/>
                  </a:lnTo>
                  <a:lnTo>
                    <a:pt x="5125" y="1382"/>
                  </a:lnTo>
                  <a:lnTo>
                    <a:pt x="5109" y="1399"/>
                  </a:lnTo>
                  <a:lnTo>
                    <a:pt x="5092" y="1417"/>
                  </a:lnTo>
                  <a:lnTo>
                    <a:pt x="5074" y="1434"/>
                  </a:lnTo>
                  <a:lnTo>
                    <a:pt x="5055" y="1452"/>
                  </a:lnTo>
                  <a:lnTo>
                    <a:pt x="5033" y="1471"/>
                  </a:lnTo>
                  <a:lnTo>
                    <a:pt x="5022" y="1479"/>
                  </a:lnTo>
                  <a:lnTo>
                    <a:pt x="5011" y="1488"/>
                  </a:lnTo>
                  <a:lnTo>
                    <a:pt x="4998" y="1496"/>
                  </a:lnTo>
                  <a:lnTo>
                    <a:pt x="4986" y="1503"/>
                  </a:lnTo>
                  <a:lnTo>
                    <a:pt x="4972" y="1510"/>
                  </a:lnTo>
                  <a:lnTo>
                    <a:pt x="4958" y="1516"/>
                  </a:lnTo>
                  <a:lnTo>
                    <a:pt x="4945" y="1522"/>
                  </a:lnTo>
                  <a:lnTo>
                    <a:pt x="4931" y="1527"/>
                  </a:lnTo>
                  <a:lnTo>
                    <a:pt x="4917" y="1531"/>
                  </a:lnTo>
                  <a:lnTo>
                    <a:pt x="4901" y="1536"/>
                  </a:lnTo>
                  <a:lnTo>
                    <a:pt x="4886" y="1539"/>
                  </a:lnTo>
                  <a:lnTo>
                    <a:pt x="4870" y="1541"/>
                  </a:lnTo>
                  <a:lnTo>
                    <a:pt x="4853" y="1544"/>
                  </a:lnTo>
                  <a:lnTo>
                    <a:pt x="4836" y="1546"/>
                  </a:lnTo>
                  <a:lnTo>
                    <a:pt x="4819" y="1547"/>
                  </a:lnTo>
                  <a:lnTo>
                    <a:pt x="4802" y="1548"/>
                  </a:lnTo>
                  <a:lnTo>
                    <a:pt x="4783" y="1547"/>
                  </a:lnTo>
                  <a:lnTo>
                    <a:pt x="4765" y="1546"/>
                  </a:lnTo>
                  <a:lnTo>
                    <a:pt x="4748" y="1542"/>
                  </a:lnTo>
                  <a:lnTo>
                    <a:pt x="4731" y="1540"/>
                  </a:lnTo>
                  <a:lnTo>
                    <a:pt x="4714" y="1536"/>
                  </a:lnTo>
                  <a:lnTo>
                    <a:pt x="4698" y="1531"/>
                  </a:lnTo>
                  <a:lnTo>
                    <a:pt x="4682" y="1526"/>
                  </a:lnTo>
                  <a:lnTo>
                    <a:pt x="4668" y="1520"/>
                  </a:lnTo>
                  <a:lnTo>
                    <a:pt x="4653" y="1512"/>
                  </a:lnTo>
                  <a:lnTo>
                    <a:pt x="4639" y="1504"/>
                  </a:lnTo>
                  <a:lnTo>
                    <a:pt x="4626" y="1496"/>
                  </a:lnTo>
                  <a:lnTo>
                    <a:pt x="4613" y="1487"/>
                  </a:lnTo>
                  <a:lnTo>
                    <a:pt x="4601" y="1477"/>
                  </a:lnTo>
                  <a:lnTo>
                    <a:pt x="4590" y="1466"/>
                  </a:lnTo>
                  <a:lnTo>
                    <a:pt x="4578" y="1454"/>
                  </a:lnTo>
                  <a:lnTo>
                    <a:pt x="4567" y="1442"/>
                  </a:lnTo>
                  <a:lnTo>
                    <a:pt x="4557" y="1428"/>
                  </a:lnTo>
                  <a:lnTo>
                    <a:pt x="4548" y="1416"/>
                  </a:lnTo>
                  <a:lnTo>
                    <a:pt x="4539" y="1402"/>
                  </a:lnTo>
                  <a:lnTo>
                    <a:pt x="4531" y="1389"/>
                  </a:lnTo>
                  <a:lnTo>
                    <a:pt x="4524" y="1375"/>
                  </a:lnTo>
                  <a:lnTo>
                    <a:pt x="4517" y="1362"/>
                  </a:lnTo>
                  <a:lnTo>
                    <a:pt x="4510" y="1348"/>
                  </a:lnTo>
                  <a:lnTo>
                    <a:pt x="4505" y="1333"/>
                  </a:lnTo>
                  <a:lnTo>
                    <a:pt x="4500" y="1319"/>
                  </a:lnTo>
                  <a:lnTo>
                    <a:pt x="4496" y="1304"/>
                  </a:lnTo>
                  <a:lnTo>
                    <a:pt x="4492" y="1289"/>
                  </a:lnTo>
                  <a:lnTo>
                    <a:pt x="4490" y="1274"/>
                  </a:lnTo>
                  <a:lnTo>
                    <a:pt x="4488" y="1259"/>
                  </a:lnTo>
                  <a:lnTo>
                    <a:pt x="4486" y="1244"/>
                  </a:lnTo>
                  <a:lnTo>
                    <a:pt x="4486" y="1228"/>
                  </a:lnTo>
                  <a:lnTo>
                    <a:pt x="4484" y="1212"/>
                  </a:lnTo>
                  <a:lnTo>
                    <a:pt x="4484" y="1123"/>
                  </a:lnTo>
                  <a:lnTo>
                    <a:pt x="4486" y="1113"/>
                  </a:lnTo>
                  <a:lnTo>
                    <a:pt x="4486" y="1104"/>
                  </a:lnTo>
                  <a:lnTo>
                    <a:pt x="4488" y="1096"/>
                  </a:lnTo>
                  <a:lnTo>
                    <a:pt x="4490" y="1088"/>
                  </a:lnTo>
                  <a:lnTo>
                    <a:pt x="4492" y="1080"/>
                  </a:lnTo>
                  <a:lnTo>
                    <a:pt x="4496" y="1073"/>
                  </a:lnTo>
                  <a:lnTo>
                    <a:pt x="4500" y="1067"/>
                  </a:lnTo>
                  <a:lnTo>
                    <a:pt x="4505" y="1062"/>
                  </a:lnTo>
                  <a:lnTo>
                    <a:pt x="4510" y="1057"/>
                  </a:lnTo>
                  <a:lnTo>
                    <a:pt x="4516" y="1053"/>
                  </a:lnTo>
                  <a:lnTo>
                    <a:pt x="4523" y="1049"/>
                  </a:lnTo>
                  <a:lnTo>
                    <a:pt x="4530" y="1047"/>
                  </a:lnTo>
                  <a:lnTo>
                    <a:pt x="4538" y="1045"/>
                  </a:lnTo>
                  <a:lnTo>
                    <a:pt x="4546" y="1043"/>
                  </a:lnTo>
                  <a:lnTo>
                    <a:pt x="4555" y="1043"/>
                  </a:lnTo>
                  <a:lnTo>
                    <a:pt x="4565" y="1041"/>
                  </a:lnTo>
                  <a:lnTo>
                    <a:pt x="5240" y="1041"/>
                  </a:lnTo>
                  <a:lnTo>
                    <a:pt x="5258" y="1041"/>
                  </a:lnTo>
                  <a:lnTo>
                    <a:pt x="5276" y="1039"/>
                  </a:lnTo>
                  <a:lnTo>
                    <a:pt x="5292" y="1036"/>
                  </a:lnTo>
                  <a:lnTo>
                    <a:pt x="5308" y="1031"/>
                  </a:lnTo>
                  <a:lnTo>
                    <a:pt x="5322" y="1026"/>
                  </a:lnTo>
                  <a:lnTo>
                    <a:pt x="5335" y="1019"/>
                  </a:lnTo>
                  <a:lnTo>
                    <a:pt x="5347" y="1011"/>
                  </a:lnTo>
                  <a:lnTo>
                    <a:pt x="5357" y="1002"/>
                  </a:lnTo>
                  <a:lnTo>
                    <a:pt x="5367" y="991"/>
                  </a:lnTo>
                  <a:lnTo>
                    <a:pt x="5375" y="979"/>
                  </a:lnTo>
                  <a:lnTo>
                    <a:pt x="5382" y="966"/>
                  </a:lnTo>
                  <a:lnTo>
                    <a:pt x="5387" y="951"/>
                  </a:lnTo>
                  <a:lnTo>
                    <a:pt x="5392" y="935"/>
                  </a:lnTo>
                  <a:lnTo>
                    <a:pt x="5395" y="918"/>
                  </a:lnTo>
                  <a:lnTo>
                    <a:pt x="5397" y="900"/>
                  </a:lnTo>
                  <a:lnTo>
                    <a:pt x="5399" y="881"/>
                  </a:lnTo>
                  <a:lnTo>
                    <a:pt x="5399" y="632"/>
                  </a:lnTo>
                  <a:close/>
                  <a:moveTo>
                    <a:pt x="5123" y="720"/>
                  </a:moveTo>
                  <a:lnTo>
                    <a:pt x="5121" y="730"/>
                  </a:lnTo>
                  <a:lnTo>
                    <a:pt x="5121" y="739"/>
                  </a:lnTo>
                  <a:lnTo>
                    <a:pt x="5119" y="749"/>
                  </a:lnTo>
                  <a:lnTo>
                    <a:pt x="5117" y="755"/>
                  </a:lnTo>
                  <a:lnTo>
                    <a:pt x="5115" y="763"/>
                  </a:lnTo>
                  <a:lnTo>
                    <a:pt x="5111" y="770"/>
                  </a:lnTo>
                  <a:lnTo>
                    <a:pt x="5107" y="776"/>
                  </a:lnTo>
                  <a:lnTo>
                    <a:pt x="5102" y="781"/>
                  </a:lnTo>
                  <a:lnTo>
                    <a:pt x="5097" y="786"/>
                  </a:lnTo>
                  <a:lnTo>
                    <a:pt x="5091" y="790"/>
                  </a:lnTo>
                  <a:lnTo>
                    <a:pt x="5084" y="794"/>
                  </a:lnTo>
                  <a:lnTo>
                    <a:pt x="5077" y="796"/>
                  </a:lnTo>
                  <a:lnTo>
                    <a:pt x="5069" y="798"/>
                  </a:lnTo>
                  <a:lnTo>
                    <a:pt x="5061" y="801"/>
                  </a:lnTo>
                  <a:lnTo>
                    <a:pt x="5052" y="801"/>
                  </a:lnTo>
                  <a:lnTo>
                    <a:pt x="5042" y="802"/>
                  </a:lnTo>
                  <a:lnTo>
                    <a:pt x="4565" y="802"/>
                  </a:lnTo>
                  <a:lnTo>
                    <a:pt x="4555" y="801"/>
                  </a:lnTo>
                  <a:lnTo>
                    <a:pt x="4546" y="801"/>
                  </a:lnTo>
                  <a:lnTo>
                    <a:pt x="4538" y="798"/>
                  </a:lnTo>
                  <a:lnTo>
                    <a:pt x="4530" y="796"/>
                  </a:lnTo>
                  <a:lnTo>
                    <a:pt x="4523" y="794"/>
                  </a:lnTo>
                  <a:lnTo>
                    <a:pt x="4516" y="790"/>
                  </a:lnTo>
                  <a:lnTo>
                    <a:pt x="4510" y="786"/>
                  </a:lnTo>
                  <a:lnTo>
                    <a:pt x="4505" y="781"/>
                  </a:lnTo>
                  <a:lnTo>
                    <a:pt x="4500" y="776"/>
                  </a:lnTo>
                  <a:lnTo>
                    <a:pt x="4496" y="770"/>
                  </a:lnTo>
                  <a:lnTo>
                    <a:pt x="4492" y="763"/>
                  </a:lnTo>
                  <a:lnTo>
                    <a:pt x="4490" y="755"/>
                  </a:lnTo>
                  <a:lnTo>
                    <a:pt x="4488" y="749"/>
                  </a:lnTo>
                  <a:lnTo>
                    <a:pt x="4486" y="739"/>
                  </a:lnTo>
                  <a:lnTo>
                    <a:pt x="4486" y="730"/>
                  </a:lnTo>
                  <a:lnTo>
                    <a:pt x="4484" y="720"/>
                  </a:lnTo>
                  <a:lnTo>
                    <a:pt x="4484" y="632"/>
                  </a:lnTo>
                  <a:lnTo>
                    <a:pt x="4486" y="615"/>
                  </a:lnTo>
                  <a:lnTo>
                    <a:pt x="4486" y="598"/>
                  </a:lnTo>
                  <a:lnTo>
                    <a:pt x="4488" y="582"/>
                  </a:lnTo>
                  <a:lnTo>
                    <a:pt x="4490" y="566"/>
                  </a:lnTo>
                  <a:lnTo>
                    <a:pt x="4492" y="551"/>
                  </a:lnTo>
                  <a:lnTo>
                    <a:pt x="4497" y="536"/>
                  </a:lnTo>
                  <a:lnTo>
                    <a:pt x="4500" y="521"/>
                  </a:lnTo>
                  <a:lnTo>
                    <a:pt x="4506" y="506"/>
                  </a:lnTo>
                  <a:lnTo>
                    <a:pt x="4512" y="492"/>
                  </a:lnTo>
                  <a:lnTo>
                    <a:pt x="4517" y="477"/>
                  </a:lnTo>
                  <a:lnTo>
                    <a:pt x="4524" y="463"/>
                  </a:lnTo>
                  <a:lnTo>
                    <a:pt x="4532" y="450"/>
                  </a:lnTo>
                  <a:lnTo>
                    <a:pt x="4540" y="436"/>
                  </a:lnTo>
                  <a:lnTo>
                    <a:pt x="4549" y="424"/>
                  </a:lnTo>
                  <a:lnTo>
                    <a:pt x="4558" y="410"/>
                  </a:lnTo>
                  <a:lnTo>
                    <a:pt x="4568" y="398"/>
                  </a:lnTo>
                  <a:lnTo>
                    <a:pt x="4578" y="385"/>
                  </a:lnTo>
                  <a:lnTo>
                    <a:pt x="4590" y="374"/>
                  </a:lnTo>
                  <a:lnTo>
                    <a:pt x="4601" y="364"/>
                  </a:lnTo>
                  <a:lnTo>
                    <a:pt x="4613" y="354"/>
                  </a:lnTo>
                  <a:lnTo>
                    <a:pt x="4627" y="345"/>
                  </a:lnTo>
                  <a:lnTo>
                    <a:pt x="4641" y="337"/>
                  </a:lnTo>
                  <a:lnTo>
                    <a:pt x="4654" y="329"/>
                  </a:lnTo>
                  <a:lnTo>
                    <a:pt x="4669" y="322"/>
                  </a:lnTo>
                  <a:lnTo>
                    <a:pt x="4684" y="316"/>
                  </a:lnTo>
                  <a:lnTo>
                    <a:pt x="4699" y="311"/>
                  </a:lnTo>
                  <a:lnTo>
                    <a:pt x="4715" y="306"/>
                  </a:lnTo>
                  <a:lnTo>
                    <a:pt x="4732" y="303"/>
                  </a:lnTo>
                  <a:lnTo>
                    <a:pt x="4749" y="299"/>
                  </a:lnTo>
                  <a:lnTo>
                    <a:pt x="4766" y="297"/>
                  </a:lnTo>
                  <a:lnTo>
                    <a:pt x="4784" y="295"/>
                  </a:lnTo>
                  <a:lnTo>
                    <a:pt x="4803" y="295"/>
                  </a:lnTo>
                  <a:lnTo>
                    <a:pt x="4823" y="295"/>
                  </a:lnTo>
                  <a:lnTo>
                    <a:pt x="4841" y="297"/>
                  </a:lnTo>
                  <a:lnTo>
                    <a:pt x="4858" y="299"/>
                  </a:lnTo>
                  <a:lnTo>
                    <a:pt x="4875" y="303"/>
                  </a:lnTo>
                  <a:lnTo>
                    <a:pt x="4892" y="306"/>
                  </a:lnTo>
                  <a:lnTo>
                    <a:pt x="4908" y="311"/>
                  </a:lnTo>
                  <a:lnTo>
                    <a:pt x="4923" y="316"/>
                  </a:lnTo>
                  <a:lnTo>
                    <a:pt x="4938" y="322"/>
                  </a:lnTo>
                  <a:lnTo>
                    <a:pt x="4953" y="329"/>
                  </a:lnTo>
                  <a:lnTo>
                    <a:pt x="4966" y="337"/>
                  </a:lnTo>
                  <a:lnTo>
                    <a:pt x="4980" y="345"/>
                  </a:lnTo>
                  <a:lnTo>
                    <a:pt x="4994" y="354"/>
                  </a:lnTo>
                  <a:lnTo>
                    <a:pt x="5005" y="364"/>
                  </a:lnTo>
                  <a:lnTo>
                    <a:pt x="5017" y="374"/>
                  </a:lnTo>
                  <a:lnTo>
                    <a:pt x="5029" y="385"/>
                  </a:lnTo>
                  <a:lnTo>
                    <a:pt x="5039" y="398"/>
                  </a:lnTo>
                  <a:lnTo>
                    <a:pt x="5049" y="410"/>
                  </a:lnTo>
                  <a:lnTo>
                    <a:pt x="5058" y="424"/>
                  </a:lnTo>
                  <a:lnTo>
                    <a:pt x="5067" y="436"/>
                  </a:lnTo>
                  <a:lnTo>
                    <a:pt x="5075" y="450"/>
                  </a:lnTo>
                  <a:lnTo>
                    <a:pt x="5083" y="463"/>
                  </a:lnTo>
                  <a:lnTo>
                    <a:pt x="5090" y="477"/>
                  </a:lnTo>
                  <a:lnTo>
                    <a:pt x="5095" y="492"/>
                  </a:lnTo>
                  <a:lnTo>
                    <a:pt x="5101" y="506"/>
                  </a:lnTo>
                  <a:lnTo>
                    <a:pt x="5107" y="521"/>
                  </a:lnTo>
                  <a:lnTo>
                    <a:pt x="5110" y="536"/>
                  </a:lnTo>
                  <a:lnTo>
                    <a:pt x="5115" y="551"/>
                  </a:lnTo>
                  <a:lnTo>
                    <a:pt x="5117" y="566"/>
                  </a:lnTo>
                  <a:lnTo>
                    <a:pt x="5119" y="582"/>
                  </a:lnTo>
                  <a:lnTo>
                    <a:pt x="5121" y="598"/>
                  </a:lnTo>
                  <a:lnTo>
                    <a:pt x="5121" y="615"/>
                  </a:lnTo>
                  <a:lnTo>
                    <a:pt x="5123" y="632"/>
                  </a:lnTo>
                  <a:lnTo>
                    <a:pt x="5123" y="720"/>
                  </a:lnTo>
                  <a:close/>
                  <a:moveTo>
                    <a:pt x="9606" y="1219"/>
                  </a:moveTo>
                  <a:lnTo>
                    <a:pt x="9605" y="1187"/>
                  </a:lnTo>
                  <a:lnTo>
                    <a:pt x="9603" y="1157"/>
                  </a:lnTo>
                  <a:lnTo>
                    <a:pt x="9599" y="1127"/>
                  </a:lnTo>
                  <a:lnTo>
                    <a:pt x="9594" y="1099"/>
                  </a:lnTo>
                  <a:lnTo>
                    <a:pt x="9588" y="1072"/>
                  </a:lnTo>
                  <a:lnTo>
                    <a:pt x="9580" y="1045"/>
                  </a:lnTo>
                  <a:lnTo>
                    <a:pt x="9571" y="1020"/>
                  </a:lnTo>
                  <a:lnTo>
                    <a:pt x="9561" y="996"/>
                  </a:lnTo>
                  <a:lnTo>
                    <a:pt x="9548" y="972"/>
                  </a:lnTo>
                  <a:lnTo>
                    <a:pt x="9536" y="950"/>
                  </a:lnTo>
                  <a:lnTo>
                    <a:pt x="9521" y="929"/>
                  </a:lnTo>
                  <a:lnTo>
                    <a:pt x="9505" y="909"/>
                  </a:lnTo>
                  <a:lnTo>
                    <a:pt x="9488" y="890"/>
                  </a:lnTo>
                  <a:lnTo>
                    <a:pt x="9470" y="872"/>
                  </a:lnTo>
                  <a:lnTo>
                    <a:pt x="9451" y="855"/>
                  </a:lnTo>
                  <a:lnTo>
                    <a:pt x="9430" y="839"/>
                  </a:lnTo>
                  <a:lnTo>
                    <a:pt x="9408" y="824"/>
                  </a:lnTo>
                  <a:lnTo>
                    <a:pt x="9386" y="811"/>
                  </a:lnTo>
                  <a:lnTo>
                    <a:pt x="9363" y="798"/>
                  </a:lnTo>
                  <a:lnTo>
                    <a:pt x="9339" y="786"/>
                  </a:lnTo>
                  <a:lnTo>
                    <a:pt x="9315" y="775"/>
                  </a:lnTo>
                  <a:lnTo>
                    <a:pt x="9291" y="764"/>
                  </a:lnTo>
                  <a:lnTo>
                    <a:pt x="9266" y="755"/>
                  </a:lnTo>
                  <a:lnTo>
                    <a:pt x="9240" y="747"/>
                  </a:lnTo>
                  <a:lnTo>
                    <a:pt x="9214" y="739"/>
                  </a:lnTo>
                  <a:lnTo>
                    <a:pt x="9186" y="733"/>
                  </a:lnTo>
                  <a:lnTo>
                    <a:pt x="9158" y="727"/>
                  </a:lnTo>
                  <a:lnTo>
                    <a:pt x="9130" y="722"/>
                  </a:lnTo>
                  <a:lnTo>
                    <a:pt x="9100" y="718"/>
                  </a:lnTo>
                  <a:lnTo>
                    <a:pt x="9071" y="715"/>
                  </a:lnTo>
                  <a:lnTo>
                    <a:pt x="9042" y="712"/>
                  </a:lnTo>
                  <a:lnTo>
                    <a:pt x="9010" y="711"/>
                  </a:lnTo>
                  <a:lnTo>
                    <a:pt x="9005" y="711"/>
                  </a:lnTo>
                  <a:lnTo>
                    <a:pt x="8997" y="710"/>
                  </a:lnTo>
                  <a:lnTo>
                    <a:pt x="8985" y="708"/>
                  </a:lnTo>
                  <a:lnTo>
                    <a:pt x="8969" y="704"/>
                  </a:lnTo>
                  <a:lnTo>
                    <a:pt x="8949" y="699"/>
                  </a:lnTo>
                  <a:lnTo>
                    <a:pt x="8925" y="692"/>
                  </a:lnTo>
                  <a:lnTo>
                    <a:pt x="8898" y="684"/>
                  </a:lnTo>
                  <a:lnTo>
                    <a:pt x="8866" y="674"/>
                  </a:lnTo>
                  <a:lnTo>
                    <a:pt x="8852" y="668"/>
                  </a:lnTo>
                  <a:lnTo>
                    <a:pt x="8838" y="661"/>
                  </a:lnTo>
                  <a:lnTo>
                    <a:pt x="8826" y="654"/>
                  </a:lnTo>
                  <a:lnTo>
                    <a:pt x="8813" y="646"/>
                  </a:lnTo>
                  <a:lnTo>
                    <a:pt x="8801" y="637"/>
                  </a:lnTo>
                  <a:lnTo>
                    <a:pt x="8789" y="626"/>
                  </a:lnTo>
                  <a:lnTo>
                    <a:pt x="8779" y="615"/>
                  </a:lnTo>
                  <a:lnTo>
                    <a:pt x="8769" y="604"/>
                  </a:lnTo>
                  <a:lnTo>
                    <a:pt x="8758" y="592"/>
                  </a:lnTo>
                  <a:lnTo>
                    <a:pt x="8749" y="580"/>
                  </a:lnTo>
                  <a:lnTo>
                    <a:pt x="8740" y="566"/>
                  </a:lnTo>
                  <a:lnTo>
                    <a:pt x="8733" y="552"/>
                  </a:lnTo>
                  <a:lnTo>
                    <a:pt x="8728" y="536"/>
                  </a:lnTo>
                  <a:lnTo>
                    <a:pt x="8725" y="520"/>
                  </a:lnTo>
                  <a:lnTo>
                    <a:pt x="8723" y="502"/>
                  </a:lnTo>
                  <a:lnTo>
                    <a:pt x="8721" y="483"/>
                  </a:lnTo>
                  <a:lnTo>
                    <a:pt x="8723" y="466"/>
                  </a:lnTo>
                  <a:lnTo>
                    <a:pt x="8725" y="448"/>
                  </a:lnTo>
                  <a:lnTo>
                    <a:pt x="8730" y="430"/>
                  </a:lnTo>
                  <a:lnTo>
                    <a:pt x="8737" y="410"/>
                  </a:lnTo>
                  <a:lnTo>
                    <a:pt x="8745" y="392"/>
                  </a:lnTo>
                  <a:lnTo>
                    <a:pt x="8756" y="373"/>
                  </a:lnTo>
                  <a:lnTo>
                    <a:pt x="8769" y="355"/>
                  </a:lnTo>
                  <a:lnTo>
                    <a:pt x="8783" y="335"/>
                  </a:lnTo>
                  <a:lnTo>
                    <a:pt x="8792" y="326"/>
                  </a:lnTo>
                  <a:lnTo>
                    <a:pt x="8801" y="316"/>
                  </a:lnTo>
                  <a:lnTo>
                    <a:pt x="8810" y="309"/>
                  </a:lnTo>
                  <a:lnTo>
                    <a:pt x="8821" y="301"/>
                  </a:lnTo>
                  <a:lnTo>
                    <a:pt x="8832" y="294"/>
                  </a:lnTo>
                  <a:lnTo>
                    <a:pt x="8845" y="287"/>
                  </a:lnTo>
                  <a:lnTo>
                    <a:pt x="8857" y="281"/>
                  </a:lnTo>
                  <a:lnTo>
                    <a:pt x="8871" y="276"/>
                  </a:lnTo>
                  <a:lnTo>
                    <a:pt x="8885" y="271"/>
                  </a:lnTo>
                  <a:lnTo>
                    <a:pt x="8901" y="268"/>
                  </a:lnTo>
                  <a:lnTo>
                    <a:pt x="8917" y="263"/>
                  </a:lnTo>
                  <a:lnTo>
                    <a:pt x="8934" y="261"/>
                  </a:lnTo>
                  <a:lnTo>
                    <a:pt x="8952" y="258"/>
                  </a:lnTo>
                  <a:lnTo>
                    <a:pt x="8971" y="257"/>
                  </a:lnTo>
                  <a:lnTo>
                    <a:pt x="8991" y="255"/>
                  </a:lnTo>
                  <a:lnTo>
                    <a:pt x="9011" y="254"/>
                  </a:lnTo>
                  <a:lnTo>
                    <a:pt x="9028" y="254"/>
                  </a:lnTo>
                  <a:lnTo>
                    <a:pt x="9044" y="255"/>
                  </a:lnTo>
                  <a:lnTo>
                    <a:pt x="9061" y="258"/>
                  </a:lnTo>
                  <a:lnTo>
                    <a:pt x="9077" y="261"/>
                  </a:lnTo>
                  <a:lnTo>
                    <a:pt x="9093" y="264"/>
                  </a:lnTo>
                  <a:lnTo>
                    <a:pt x="9108" y="269"/>
                  </a:lnTo>
                  <a:lnTo>
                    <a:pt x="9123" y="273"/>
                  </a:lnTo>
                  <a:lnTo>
                    <a:pt x="9139" y="280"/>
                  </a:lnTo>
                  <a:lnTo>
                    <a:pt x="9154" y="287"/>
                  </a:lnTo>
                  <a:lnTo>
                    <a:pt x="9168" y="294"/>
                  </a:lnTo>
                  <a:lnTo>
                    <a:pt x="9183" y="303"/>
                  </a:lnTo>
                  <a:lnTo>
                    <a:pt x="9197" y="312"/>
                  </a:lnTo>
                  <a:lnTo>
                    <a:pt x="9211" y="322"/>
                  </a:lnTo>
                  <a:lnTo>
                    <a:pt x="9225" y="332"/>
                  </a:lnTo>
                  <a:lnTo>
                    <a:pt x="9240" y="344"/>
                  </a:lnTo>
                  <a:lnTo>
                    <a:pt x="9253" y="356"/>
                  </a:lnTo>
                  <a:lnTo>
                    <a:pt x="9260" y="362"/>
                  </a:lnTo>
                  <a:lnTo>
                    <a:pt x="9267" y="367"/>
                  </a:lnTo>
                  <a:lnTo>
                    <a:pt x="9274" y="372"/>
                  </a:lnTo>
                  <a:lnTo>
                    <a:pt x="9280" y="375"/>
                  </a:lnTo>
                  <a:lnTo>
                    <a:pt x="9287" y="379"/>
                  </a:lnTo>
                  <a:lnTo>
                    <a:pt x="9294" y="381"/>
                  </a:lnTo>
                  <a:lnTo>
                    <a:pt x="9302" y="382"/>
                  </a:lnTo>
                  <a:lnTo>
                    <a:pt x="9309" y="383"/>
                  </a:lnTo>
                  <a:lnTo>
                    <a:pt x="9315" y="384"/>
                  </a:lnTo>
                  <a:lnTo>
                    <a:pt x="9322" y="383"/>
                  </a:lnTo>
                  <a:lnTo>
                    <a:pt x="9330" y="382"/>
                  </a:lnTo>
                  <a:lnTo>
                    <a:pt x="9337" y="381"/>
                  </a:lnTo>
                  <a:lnTo>
                    <a:pt x="9344" y="379"/>
                  </a:lnTo>
                  <a:lnTo>
                    <a:pt x="9352" y="375"/>
                  </a:lnTo>
                  <a:lnTo>
                    <a:pt x="9358" y="372"/>
                  </a:lnTo>
                  <a:lnTo>
                    <a:pt x="9366" y="367"/>
                  </a:lnTo>
                  <a:lnTo>
                    <a:pt x="9452" y="304"/>
                  </a:lnTo>
                  <a:lnTo>
                    <a:pt x="9460" y="298"/>
                  </a:lnTo>
                  <a:lnTo>
                    <a:pt x="9466" y="293"/>
                  </a:lnTo>
                  <a:lnTo>
                    <a:pt x="9472" y="287"/>
                  </a:lnTo>
                  <a:lnTo>
                    <a:pt x="9477" y="280"/>
                  </a:lnTo>
                  <a:lnTo>
                    <a:pt x="9481" y="275"/>
                  </a:lnTo>
                  <a:lnTo>
                    <a:pt x="9484" y="268"/>
                  </a:lnTo>
                  <a:lnTo>
                    <a:pt x="9485" y="261"/>
                  </a:lnTo>
                  <a:lnTo>
                    <a:pt x="9486" y="254"/>
                  </a:lnTo>
                  <a:lnTo>
                    <a:pt x="9487" y="247"/>
                  </a:lnTo>
                  <a:lnTo>
                    <a:pt x="9486" y="241"/>
                  </a:lnTo>
                  <a:lnTo>
                    <a:pt x="9484" y="234"/>
                  </a:lnTo>
                  <a:lnTo>
                    <a:pt x="9482" y="226"/>
                  </a:lnTo>
                  <a:lnTo>
                    <a:pt x="9478" y="219"/>
                  </a:lnTo>
                  <a:lnTo>
                    <a:pt x="9474" y="211"/>
                  </a:lnTo>
                  <a:lnTo>
                    <a:pt x="9469" y="204"/>
                  </a:lnTo>
                  <a:lnTo>
                    <a:pt x="9462" y="197"/>
                  </a:lnTo>
                  <a:lnTo>
                    <a:pt x="9444" y="176"/>
                  </a:lnTo>
                  <a:lnTo>
                    <a:pt x="9424" y="157"/>
                  </a:lnTo>
                  <a:lnTo>
                    <a:pt x="9404" y="138"/>
                  </a:lnTo>
                  <a:lnTo>
                    <a:pt x="9381" y="120"/>
                  </a:lnTo>
                  <a:lnTo>
                    <a:pt x="9358" y="103"/>
                  </a:lnTo>
                  <a:lnTo>
                    <a:pt x="9335" y="86"/>
                  </a:lnTo>
                  <a:lnTo>
                    <a:pt x="9309" y="70"/>
                  </a:lnTo>
                  <a:lnTo>
                    <a:pt x="9283" y="55"/>
                  </a:lnTo>
                  <a:lnTo>
                    <a:pt x="9253" y="43"/>
                  </a:lnTo>
                  <a:lnTo>
                    <a:pt x="9224" y="33"/>
                  </a:lnTo>
                  <a:lnTo>
                    <a:pt x="9192" y="22"/>
                  </a:lnTo>
                  <a:lnTo>
                    <a:pt x="9158" y="16"/>
                  </a:lnTo>
                  <a:lnTo>
                    <a:pt x="9124" y="9"/>
                  </a:lnTo>
                  <a:lnTo>
                    <a:pt x="9088" y="4"/>
                  </a:lnTo>
                  <a:lnTo>
                    <a:pt x="9051" y="1"/>
                  </a:lnTo>
                  <a:lnTo>
                    <a:pt x="9011" y="0"/>
                  </a:lnTo>
                  <a:lnTo>
                    <a:pt x="8977" y="1"/>
                  </a:lnTo>
                  <a:lnTo>
                    <a:pt x="8944" y="3"/>
                  </a:lnTo>
                  <a:lnTo>
                    <a:pt x="8913" y="7"/>
                  </a:lnTo>
                  <a:lnTo>
                    <a:pt x="8882" y="11"/>
                  </a:lnTo>
                  <a:lnTo>
                    <a:pt x="8853" y="17"/>
                  </a:lnTo>
                  <a:lnTo>
                    <a:pt x="8824" y="24"/>
                  </a:lnTo>
                  <a:lnTo>
                    <a:pt x="8796" y="31"/>
                  </a:lnTo>
                  <a:lnTo>
                    <a:pt x="8770" y="40"/>
                  </a:lnTo>
                  <a:lnTo>
                    <a:pt x="8744" y="51"/>
                  </a:lnTo>
                  <a:lnTo>
                    <a:pt x="8720" y="62"/>
                  </a:lnTo>
                  <a:lnTo>
                    <a:pt x="8697" y="74"/>
                  </a:lnTo>
                  <a:lnTo>
                    <a:pt x="8675" y="88"/>
                  </a:lnTo>
                  <a:lnTo>
                    <a:pt x="8654" y="103"/>
                  </a:lnTo>
                  <a:lnTo>
                    <a:pt x="8633" y="119"/>
                  </a:lnTo>
                  <a:lnTo>
                    <a:pt x="8615" y="135"/>
                  </a:lnTo>
                  <a:lnTo>
                    <a:pt x="8597" y="154"/>
                  </a:lnTo>
                  <a:lnTo>
                    <a:pt x="8580" y="173"/>
                  </a:lnTo>
                  <a:lnTo>
                    <a:pt x="8563" y="191"/>
                  </a:lnTo>
                  <a:lnTo>
                    <a:pt x="8548" y="210"/>
                  </a:lnTo>
                  <a:lnTo>
                    <a:pt x="8535" y="231"/>
                  </a:lnTo>
                  <a:lnTo>
                    <a:pt x="8522" y="250"/>
                  </a:lnTo>
                  <a:lnTo>
                    <a:pt x="8511" y="270"/>
                  </a:lnTo>
                  <a:lnTo>
                    <a:pt x="8500" y="290"/>
                  </a:lnTo>
                  <a:lnTo>
                    <a:pt x="8491" y="311"/>
                  </a:lnTo>
                  <a:lnTo>
                    <a:pt x="8483" y="332"/>
                  </a:lnTo>
                  <a:lnTo>
                    <a:pt x="8476" y="353"/>
                  </a:lnTo>
                  <a:lnTo>
                    <a:pt x="8469" y="374"/>
                  </a:lnTo>
                  <a:lnTo>
                    <a:pt x="8465" y="396"/>
                  </a:lnTo>
                  <a:lnTo>
                    <a:pt x="8460" y="418"/>
                  </a:lnTo>
                  <a:lnTo>
                    <a:pt x="8458" y="441"/>
                  </a:lnTo>
                  <a:lnTo>
                    <a:pt x="8456" y="463"/>
                  </a:lnTo>
                  <a:lnTo>
                    <a:pt x="8456" y="486"/>
                  </a:lnTo>
                  <a:lnTo>
                    <a:pt x="8457" y="513"/>
                  </a:lnTo>
                  <a:lnTo>
                    <a:pt x="8459" y="539"/>
                  </a:lnTo>
                  <a:lnTo>
                    <a:pt x="8461" y="564"/>
                  </a:lnTo>
                  <a:lnTo>
                    <a:pt x="8466" y="589"/>
                  </a:lnTo>
                  <a:lnTo>
                    <a:pt x="8471" y="613"/>
                  </a:lnTo>
                  <a:lnTo>
                    <a:pt x="8477" y="637"/>
                  </a:lnTo>
                  <a:lnTo>
                    <a:pt x="8485" y="658"/>
                  </a:lnTo>
                  <a:lnTo>
                    <a:pt x="8493" y="680"/>
                  </a:lnTo>
                  <a:lnTo>
                    <a:pt x="8502" y="701"/>
                  </a:lnTo>
                  <a:lnTo>
                    <a:pt x="8513" y="721"/>
                  </a:lnTo>
                  <a:lnTo>
                    <a:pt x="8525" y="741"/>
                  </a:lnTo>
                  <a:lnTo>
                    <a:pt x="8537" y="759"/>
                  </a:lnTo>
                  <a:lnTo>
                    <a:pt x="8551" y="777"/>
                  </a:lnTo>
                  <a:lnTo>
                    <a:pt x="8565" y="794"/>
                  </a:lnTo>
                  <a:lnTo>
                    <a:pt x="8581" y="810"/>
                  </a:lnTo>
                  <a:lnTo>
                    <a:pt x="8598" y="825"/>
                  </a:lnTo>
                  <a:lnTo>
                    <a:pt x="8616" y="840"/>
                  </a:lnTo>
                  <a:lnTo>
                    <a:pt x="8635" y="854"/>
                  </a:lnTo>
                  <a:lnTo>
                    <a:pt x="8655" y="867"/>
                  </a:lnTo>
                  <a:lnTo>
                    <a:pt x="8676" y="880"/>
                  </a:lnTo>
                  <a:lnTo>
                    <a:pt x="8698" y="892"/>
                  </a:lnTo>
                  <a:lnTo>
                    <a:pt x="8721" y="902"/>
                  </a:lnTo>
                  <a:lnTo>
                    <a:pt x="8745" y="913"/>
                  </a:lnTo>
                  <a:lnTo>
                    <a:pt x="8771" y="923"/>
                  </a:lnTo>
                  <a:lnTo>
                    <a:pt x="8797" y="931"/>
                  </a:lnTo>
                  <a:lnTo>
                    <a:pt x="8824" y="939"/>
                  </a:lnTo>
                  <a:lnTo>
                    <a:pt x="8854" y="946"/>
                  </a:lnTo>
                  <a:lnTo>
                    <a:pt x="8883" y="952"/>
                  </a:lnTo>
                  <a:lnTo>
                    <a:pt x="8914" y="958"/>
                  </a:lnTo>
                  <a:lnTo>
                    <a:pt x="8945" y="963"/>
                  </a:lnTo>
                  <a:lnTo>
                    <a:pt x="8978" y="968"/>
                  </a:lnTo>
                  <a:lnTo>
                    <a:pt x="9012" y="970"/>
                  </a:lnTo>
                  <a:lnTo>
                    <a:pt x="9017" y="970"/>
                  </a:lnTo>
                  <a:lnTo>
                    <a:pt x="9026" y="971"/>
                  </a:lnTo>
                  <a:lnTo>
                    <a:pt x="9039" y="974"/>
                  </a:lnTo>
                  <a:lnTo>
                    <a:pt x="9057" y="976"/>
                  </a:lnTo>
                  <a:lnTo>
                    <a:pt x="9079" y="980"/>
                  </a:lnTo>
                  <a:lnTo>
                    <a:pt x="9105" y="986"/>
                  </a:lnTo>
                  <a:lnTo>
                    <a:pt x="9136" y="992"/>
                  </a:lnTo>
                  <a:lnTo>
                    <a:pt x="9171" y="1000"/>
                  </a:lnTo>
                  <a:lnTo>
                    <a:pt x="9186" y="1005"/>
                  </a:lnTo>
                  <a:lnTo>
                    <a:pt x="9201" y="1012"/>
                  </a:lnTo>
                  <a:lnTo>
                    <a:pt x="9216" y="1019"/>
                  </a:lnTo>
                  <a:lnTo>
                    <a:pt x="9231" y="1028"/>
                  </a:lnTo>
                  <a:lnTo>
                    <a:pt x="9244" y="1038"/>
                  </a:lnTo>
                  <a:lnTo>
                    <a:pt x="9258" y="1048"/>
                  </a:lnTo>
                  <a:lnTo>
                    <a:pt x="9271" y="1061"/>
                  </a:lnTo>
                  <a:lnTo>
                    <a:pt x="9284" y="1073"/>
                  </a:lnTo>
                  <a:lnTo>
                    <a:pt x="9295" y="1088"/>
                  </a:lnTo>
                  <a:lnTo>
                    <a:pt x="9304" y="1104"/>
                  </a:lnTo>
                  <a:lnTo>
                    <a:pt x="9312" y="1119"/>
                  </a:lnTo>
                  <a:lnTo>
                    <a:pt x="9319" y="1138"/>
                  </a:lnTo>
                  <a:lnTo>
                    <a:pt x="9323" y="1157"/>
                  </a:lnTo>
                  <a:lnTo>
                    <a:pt x="9327" y="1177"/>
                  </a:lnTo>
                  <a:lnTo>
                    <a:pt x="9329" y="1198"/>
                  </a:lnTo>
                  <a:lnTo>
                    <a:pt x="9330" y="1220"/>
                  </a:lnTo>
                  <a:lnTo>
                    <a:pt x="9329" y="1234"/>
                  </a:lnTo>
                  <a:lnTo>
                    <a:pt x="9329" y="1247"/>
                  </a:lnTo>
                  <a:lnTo>
                    <a:pt x="9327" y="1260"/>
                  </a:lnTo>
                  <a:lnTo>
                    <a:pt x="9326" y="1273"/>
                  </a:lnTo>
                  <a:lnTo>
                    <a:pt x="9322" y="1286"/>
                  </a:lnTo>
                  <a:lnTo>
                    <a:pt x="9320" y="1298"/>
                  </a:lnTo>
                  <a:lnTo>
                    <a:pt x="9315" y="1311"/>
                  </a:lnTo>
                  <a:lnTo>
                    <a:pt x="9312" y="1323"/>
                  </a:lnTo>
                  <a:lnTo>
                    <a:pt x="9302" y="1347"/>
                  </a:lnTo>
                  <a:lnTo>
                    <a:pt x="9289" y="1371"/>
                  </a:lnTo>
                  <a:lnTo>
                    <a:pt x="9275" y="1394"/>
                  </a:lnTo>
                  <a:lnTo>
                    <a:pt x="9258" y="1416"/>
                  </a:lnTo>
                  <a:lnTo>
                    <a:pt x="9249" y="1427"/>
                  </a:lnTo>
                  <a:lnTo>
                    <a:pt x="9238" y="1437"/>
                  </a:lnTo>
                  <a:lnTo>
                    <a:pt x="9227" y="1447"/>
                  </a:lnTo>
                  <a:lnTo>
                    <a:pt x="9215" y="1457"/>
                  </a:lnTo>
                  <a:lnTo>
                    <a:pt x="9202" y="1464"/>
                  </a:lnTo>
                  <a:lnTo>
                    <a:pt x="9189" y="1472"/>
                  </a:lnTo>
                  <a:lnTo>
                    <a:pt x="9175" y="1479"/>
                  </a:lnTo>
                  <a:lnTo>
                    <a:pt x="9160" y="1486"/>
                  </a:lnTo>
                  <a:lnTo>
                    <a:pt x="9145" y="1492"/>
                  </a:lnTo>
                  <a:lnTo>
                    <a:pt x="9128" y="1496"/>
                  </a:lnTo>
                  <a:lnTo>
                    <a:pt x="9111" y="1501"/>
                  </a:lnTo>
                  <a:lnTo>
                    <a:pt x="9093" y="1504"/>
                  </a:lnTo>
                  <a:lnTo>
                    <a:pt x="9073" y="1506"/>
                  </a:lnTo>
                  <a:lnTo>
                    <a:pt x="9053" y="1509"/>
                  </a:lnTo>
                  <a:lnTo>
                    <a:pt x="9033" y="1511"/>
                  </a:lnTo>
                  <a:lnTo>
                    <a:pt x="9012" y="1511"/>
                  </a:lnTo>
                  <a:lnTo>
                    <a:pt x="8996" y="1511"/>
                  </a:lnTo>
                  <a:lnTo>
                    <a:pt x="8982" y="1510"/>
                  </a:lnTo>
                  <a:lnTo>
                    <a:pt x="8967" y="1509"/>
                  </a:lnTo>
                  <a:lnTo>
                    <a:pt x="8952" y="1506"/>
                  </a:lnTo>
                  <a:lnTo>
                    <a:pt x="8938" y="1504"/>
                  </a:lnTo>
                  <a:lnTo>
                    <a:pt x="8923" y="1501"/>
                  </a:lnTo>
                  <a:lnTo>
                    <a:pt x="8909" y="1497"/>
                  </a:lnTo>
                  <a:lnTo>
                    <a:pt x="8896" y="1493"/>
                  </a:lnTo>
                  <a:lnTo>
                    <a:pt x="8882" y="1488"/>
                  </a:lnTo>
                  <a:lnTo>
                    <a:pt x="8869" y="1483"/>
                  </a:lnTo>
                  <a:lnTo>
                    <a:pt x="8856" y="1477"/>
                  </a:lnTo>
                  <a:lnTo>
                    <a:pt x="8844" y="1470"/>
                  </a:lnTo>
                  <a:lnTo>
                    <a:pt x="8831" y="1462"/>
                  </a:lnTo>
                  <a:lnTo>
                    <a:pt x="8819" y="1455"/>
                  </a:lnTo>
                  <a:lnTo>
                    <a:pt x="8806" y="1446"/>
                  </a:lnTo>
                  <a:lnTo>
                    <a:pt x="8795" y="1437"/>
                  </a:lnTo>
                  <a:lnTo>
                    <a:pt x="8772" y="1420"/>
                  </a:lnTo>
                  <a:lnTo>
                    <a:pt x="8751" y="1402"/>
                  </a:lnTo>
                  <a:lnTo>
                    <a:pt x="8732" y="1384"/>
                  </a:lnTo>
                  <a:lnTo>
                    <a:pt x="8711" y="1365"/>
                  </a:lnTo>
                  <a:lnTo>
                    <a:pt x="8693" y="1346"/>
                  </a:lnTo>
                  <a:lnTo>
                    <a:pt x="8675" y="1326"/>
                  </a:lnTo>
                  <a:lnTo>
                    <a:pt x="8658" y="1307"/>
                  </a:lnTo>
                  <a:lnTo>
                    <a:pt x="8642" y="1287"/>
                  </a:lnTo>
                  <a:lnTo>
                    <a:pt x="8638" y="1280"/>
                  </a:lnTo>
                  <a:lnTo>
                    <a:pt x="8632" y="1274"/>
                  </a:lnTo>
                  <a:lnTo>
                    <a:pt x="8628" y="1269"/>
                  </a:lnTo>
                  <a:lnTo>
                    <a:pt x="8622" y="1264"/>
                  </a:lnTo>
                  <a:lnTo>
                    <a:pt x="8616" y="1260"/>
                  </a:lnTo>
                  <a:lnTo>
                    <a:pt x="8609" y="1256"/>
                  </a:lnTo>
                  <a:lnTo>
                    <a:pt x="8604" y="1254"/>
                  </a:lnTo>
                  <a:lnTo>
                    <a:pt x="8597" y="1252"/>
                  </a:lnTo>
                  <a:lnTo>
                    <a:pt x="8591" y="1252"/>
                  </a:lnTo>
                  <a:lnTo>
                    <a:pt x="8583" y="1251"/>
                  </a:lnTo>
                  <a:lnTo>
                    <a:pt x="8577" y="1252"/>
                  </a:lnTo>
                  <a:lnTo>
                    <a:pt x="8570" y="1253"/>
                  </a:lnTo>
                  <a:lnTo>
                    <a:pt x="8562" y="1255"/>
                  </a:lnTo>
                  <a:lnTo>
                    <a:pt x="8555" y="1257"/>
                  </a:lnTo>
                  <a:lnTo>
                    <a:pt x="8547" y="1261"/>
                  </a:lnTo>
                  <a:lnTo>
                    <a:pt x="8539" y="1265"/>
                  </a:lnTo>
                  <a:lnTo>
                    <a:pt x="8456" y="1325"/>
                  </a:lnTo>
                  <a:lnTo>
                    <a:pt x="8448" y="1331"/>
                  </a:lnTo>
                  <a:lnTo>
                    <a:pt x="8442" y="1338"/>
                  </a:lnTo>
                  <a:lnTo>
                    <a:pt x="8435" y="1345"/>
                  </a:lnTo>
                  <a:lnTo>
                    <a:pt x="8431" y="1350"/>
                  </a:lnTo>
                  <a:lnTo>
                    <a:pt x="8426" y="1357"/>
                  </a:lnTo>
                  <a:lnTo>
                    <a:pt x="8423" y="1364"/>
                  </a:lnTo>
                  <a:lnTo>
                    <a:pt x="8420" y="1372"/>
                  </a:lnTo>
                  <a:lnTo>
                    <a:pt x="8418" y="1378"/>
                  </a:lnTo>
                  <a:lnTo>
                    <a:pt x="8417" y="1385"/>
                  </a:lnTo>
                  <a:lnTo>
                    <a:pt x="8417" y="1392"/>
                  </a:lnTo>
                  <a:lnTo>
                    <a:pt x="8418" y="1400"/>
                  </a:lnTo>
                  <a:lnTo>
                    <a:pt x="8419" y="1407"/>
                  </a:lnTo>
                  <a:lnTo>
                    <a:pt x="8422" y="1415"/>
                  </a:lnTo>
                  <a:lnTo>
                    <a:pt x="8424" y="1423"/>
                  </a:lnTo>
                  <a:lnTo>
                    <a:pt x="8428" y="1429"/>
                  </a:lnTo>
                  <a:lnTo>
                    <a:pt x="8433" y="1437"/>
                  </a:lnTo>
                  <a:lnTo>
                    <a:pt x="8450" y="1466"/>
                  </a:lnTo>
                  <a:lnTo>
                    <a:pt x="8470" y="1493"/>
                  </a:lnTo>
                  <a:lnTo>
                    <a:pt x="8492" y="1520"/>
                  </a:lnTo>
                  <a:lnTo>
                    <a:pt x="8517" y="1547"/>
                  </a:lnTo>
                  <a:lnTo>
                    <a:pt x="8544" y="1574"/>
                  </a:lnTo>
                  <a:lnTo>
                    <a:pt x="8573" y="1601"/>
                  </a:lnTo>
                  <a:lnTo>
                    <a:pt x="8605" y="1627"/>
                  </a:lnTo>
                  <a:lnTo>
                    <a:pt x="8639" y="1653"/>
                  </a:lnTo>
                  <a:lnTo>
                    <a:pt x="8657" y="1667"/>
                  </a:lnTo>
                  <a:lnTo>
                    <a:pt x="8675" y="1679"/>
                  </a:lnTo>
                  <a:lnTo>
                    <a:pt x="8694" y="1691"/>
                  </a:lnTo>
                  <a:lnTo>
                    <a:pt x="8715" y="1702"/>
                  </a:lnTo>
                  <a:lnTo>
                    <a:pt x="8736" y="1711"/>
                  </a:lnTo>
                  <a:lnTo>
                    <a:pt x="8758" y="1721"/>
                  </a:lnTo>
                  <a:lnTo>
                    <a:pt x="8779" y="1729"/>
                  </a:lnTo>
                  <a:lnTo>
                    <a:pt x="8802" y="1737"/>
                  </a:lnTo>
                  <a:lnTo>
                    <a:pt x="8826" y="1744"/>
                  </a:lnTo>
                  <a:lnTo>
                    <a:pt x="8850" y="1749"/>
                  </a:lnTo>
                  <a:lnTo>
                    <a:pt x="8875" y="1755"/>
                  </a:lnTo>
                  <a:lnTo>
                    <a:pt x="8901" y="1760"/>
                  </a:lnTo>
                  <a:lnTo>
                    <a:pt x="8927" y="1763"/>
                  </a:lnTo>
                  <a:lnTo>
                    <a:pt x="8954" y="1766"/>
                  </a:lnTo>
                  <a:lnTo>
                    <a:pt x="8983" y="1768"/>
                  </a:lnTo>
                  <a:lnTo>
                    <a:pt x="9011" y="1770"/>
                  </a:lnTo>
                  <a:lnTo>
                    <a:pt x="9046" y="1769"/>
                  </a:lnTo>
                  <a:lnTo>
                    <a:pt x="9080" y="1766"/>
                  </a:lnTo>
                  <a:lnTo>
                    <a:pt x="9113" y="1763"/>
                  </a:lnTo>
                  <a:lnTo>
                    <a:pt x="9146" y="1757"/>
                  </a:lnTo>
                  <a:lnTo>
                    <a:pt x="9176" y="1752"/>
                  </a:lnTo>
                  <a:lnTo>
                    <a:pt x="9207" y="1745"/>
                  </a:lnTo>
                  <a:lnTo>
                    <a:pt x="9235" y="1737"/>
                  </a:lnTo>
                  <a:lnTo>
                    <a:pt x="9263" y="1727"/>
                  </a:lnTo>
                  <a:lnTo>
                    <a:pt x="9291" y="1717"/>
                  </a:lnTo>
                  <a:lnTo>
                    <a:pt x="9317" y="1704"/>
                  </a:lnTo>
                  <a:lnTo>
                    <a:pt x="9341" y="1692"/>
                  </a:lnTo>
                  <a:lnTo>
                    <a:pt x="9365" y="1677"/>
                  </a:lnTo>
                  <a:lnTo>
                    <a:pt x="9388" y="1662"/>
                  </a:lnTo>
                  <a:lnTo>
                    <a:pt x="9410" y="1645"/>
                  </a:lnTo>
                  <a:lnTo>
                    <a:pt x="9431" y="1627"/>
                  </a:lnTo>
                  <a:lnTo>
                    <a:pt x="9451" y="1608"/>
                  </a:lnTo>
                  <a:lnTo>
                    <a:pt x="9469" y="1589"/>
                  </a:lnTo>
                  <a:lnTo>
                    <a:pt x="9487" y="1568"/>
                  </a:lnTo>
                  <a:lnTo>
                    <a:pt x="9504" y="1548"/>
                  </a:lnTo>
                  <a:lnTo>
                    <a:pt x="9519" y="1527"/>
                  </a:lnTo>
                  <a:lnTo>
                    <a:pt x="9533" y="1504"/>
                  </a:lnTo>
                  <a:lnTo>
                    <a:pt x="9546" y="1481"/>
                  </a:lnTo>
                  <a:lnTo>
                    <a:pt x="9558" y="1458"/>
                  </a:lnTo>
                  <a:lnTo>
                    <a:pt x="9568" y="1434"/>
                  </a:lnTo>
                  <a:lnTo>
                    <a:pt x="9577" y="1409"/>
                  </a:lnTo>
                  <a:lnTo>
                    <a:pt x="9585" y="1384"/>
                  </a:lnTo>
                  <a:lnTo>
                    <a:pt x="9591" y="1358"/>
                  </a:lnTo>
                  <a:lnTo>
                    <a:pt x="9597" y="1332"/>
                  </a:lnTo>
                  <a:lnTo>
                    <a:pt x="9601" y="1305"/>
                  </a:lnTo>
                  <a:lnTo>
                    <a:pt x="9604" y="1277"/>
                  </a:lnTo>
                  <a:lnTo>
                    <a:pt x="9606" y="1248"/>
                  </a:lnTo>
                  <a:lnTo>
                    <a:pt x="9606" y="1219"/>
                  </a:lnTo>
                  <a:close/>
                  <a:moveTo>
                    <a:pt x="13851" y="596"/>
                  </a:moveTo>
                  <a:lnTo>
                    <a:pt x="13850" y="565"/>
                  </a:lnTo>
                  <a:lnTo>
                    <a:pt x="13848" y="536"/>
                  </a:lnTo>
                  <a:lnTo>
                    <a:pt x="13844" y="506"/>
                  </a:lnTo>
                  <a:lnTo>
                    <a:pt x="13840" y="477"/>
                  </a:lnTo>
                  <a:lnTo>
                    <a:pt x="13834" y="449"/>
                  </a:lnTo>
                  <a:lnTo>
                    <a:pt x="13826" y="422"/>
                  </a:lnTo>
                  <a:lnTo>
                    <a:pt x="13818" y="394"/>
                  </a:lnTo>
                  <a:lnTo>
                    <a:pt x="13809" y="368"/>
                  </a:lnTo>
                  <a:lnTo>
                    <a:pt x="13798" y="342"/>
                  </a:lnTo>
                  <a:lnTo>
                    <a:pt x="13787" y="316"/>
                  </a:lnTo>
                  <a:lnTo>
                    <a:pt x="13773" y="293"/>
                  </a:lnTo>
                  <a:lnTo>
                    <a:pt x="13758" y="268"/>
                  </a:lnTo>
                  <a:lnTo>
                    <a:pt x="13742" y="244"/>
                  </a:lnTo>
                  <a:lnTo>
                    <a:pt x="13727" y="221"/>
                  </a:lnTo>
                  <a:lnTo>
                    <a:pt x="13709" y="199"/>
                  </a:lnTo>
                  <a:lnTo>
                    <a:pt x="13689" y="177"/>
                  </a:lnTo>
                  <a:lnTo>
                    <a:pt x="13669" y="156"/>
                  </a:lnTo>
                  <a:lnTo>
                    <a:pt x="13647" y="137"/>
                  </a:lnTo>
                  <a:lnTo>
                    <a:pt x="13626" y="119"/>
                  </a:lnTo>
                  <a:lnTo>
                    <a:pt x="13602" y="100"/>
                  </a:lnTo>
                  <a:lnTo>
                    <a:pt x="13578" y="86"/>
                  </a:lnTo>
                  <a:lnTo>
                    <a:pt x="13554" y="71"/>
                  </a:lnTo>
                  <a:lnTo>
                    <a:pt x="13529" y="57"/>
                  </a:lnTo>
                  <a:lnTo>
                    <a:pt x="13501" y="46"/>
                  </a:lnTo>
                  <a:lnTo>
                    <a:pt x="13474" y="36"/>
                  </a:lnTo>
                  <a:lnTo>
                    <a:pt x="13446" y="27"/>
                  </a:lnTo>
                  <a:lnTo>
                    <a:pt x="13417" y="19"/>
                  </a:lnTo>
                  <a:lnTo>
                    <a:pt x="13386" y="12"/>
                  </a:lnTo>
                  <a:lnTo>
                    <a:pt x="13354" y="7"/>
                  </a:lnTo>
                  <a:lnTo>
                    <a:pt x="13323" y="3"/>
                  </a:lnTo>
                  <a:lnTo>
                    <a:pt x="13290" y="1"/>
                  </a:lnTo>
                  <a:lnTo>
                    <a:pt x="13256" y="0"/>
                  </a:lnTo>
                  <a:lnTo>
                    <a:pt x="13223" y="1"/>
                  </a:lnTo>
                  <a:lnTo>
                    <a:pt x="13191" y="3"/>
                  </a:lnTo>
                  <a:lnTo>
                    <a:pt x="13160" y="7"/>
                  </a:lnTo>
                  <a:lnTo>
                    <a:pt x="13129" y="12"/>
                  </a:lnTo>
                  <a:lnTo>
                    <a:pt x="13100" y="19"/>
                  </a:lnTo>
                  <a:lnTo>
                    <a:pt x="13070" y="27"/>
                  </a:lnTo>
                  <a:lnTo>
                    <a:pt x="13043" y="36"/>
                  </a:lnTo>
                  <a:lnTo>
                    <a:pt x="13015" y="46"/>
                  </a:lnTo>
                  <a:lnTo>
                    <a:pt x="12989" y="57"/>
                  </a:lnTo>
                  <a:lnTo>
                    <a:pt x="12963" y="71"/>
                  </a:lnTo>
                  <a:lnTo>
                    <a:pt x="12938" y="86"/>
                  </a:lnTo>
                  <a:lnTo>
                    <a:pt x="12914" y="100"/>
                  </a:lnTo>
                  <a:lnTo>
                    <a:pt x="12892" y="119"/>
                  </a:lnTo>
                  <a:lnTo>
                    <a:pt x="12869" y="137"/>
                  </a:lnTo>
                  <a:lnTo>
                    <a:pt x="12848" y="156"/>
                  </a:lnTo>
                  <a:lnTo>
                    <a:pt x="12826" y="177"/>
                  </a:lnTo>
                  <a:lnTo>
                    <a:pt x="12807" y="199"/>
                  </a:lnTo>
                  <a:lnTo>
                    <a:pt x="12788" y="221"/>
                  </a:lnTo>
                  <a:lnTo>
                    <a:pt x="12769" y="244"/>
                  </a:lnTo>
                  <a:lnTo>
                    <a:pt x="12754" y="268"/>
                  </a:lnTo>
                  <a:lnTo>
                    <a:pt x="12739" y="293"/>
                  </a:lnTo>
                  <a:lnTo>
                    <a:pt x="12725" y="316"/>
                  </a:lnTo>
                  <a:lnTo>
                    <a:pt x="12713" y="342"/>
                  </a:lnTo>
                  <a:lnTo>
                    <a:pt x="12702" y="368"/>
                  </a:lnTo>
                  <a:lnTo>
                    <a:pt x="12693" y="394"/>
                  </a:lnTo>
                  <a:lnTo>
                    <a:pt x="12684" y="422"/>
                  </a:lnTo>
                  <a:lnTo>
                    <a:pt x="12677" y="449"/>
                  </a:lnTo>
                  <a:lnTo>
                    <a:pt x="12671" y="477"/>
                  </a:lnTo>
                  <a:lnTo>
                    <a:pt x="12667" y="506"/>
                  </a:lnTo>
                  <a:lnTo>
                    <a:pt x="12663" y="536"/>
                  </a:lnTo>
                  <a:lnTo>
                    <a:pt x="12661" y="565"/>
                  </a:lnTo>
                  <a:lnTo>
                    <a:pt x="12661" y="596"/>
                  </a:lnTo>
                  <a:lnTo>
                    <a:pt x="12661" y="1654"/>
                  </a:lnTo>
                  <a:lnTo>
                    <a:pt x="12661" y="1663"/>
                  </a:lnTo>
                  <a:lnTo>
                    <a:pt x="12662" y="1673"/>
                  </a:lnTo>
                  <a:lnTo>
                    <a:pt x="12663" y="1682"/>
                  </a:lnTo>
                  <a:lnTo>
                    <a:pt x="12665" y="1688"/>
                  </a:lnTo>
                  <a:lnTo>
                    <a:pt x="12668" y="1696"/>
                  </a:lnTo>
                  <a:lnTo>
                    <a:pt x="12671" y="1702"/>
                  </a:lnTo>
                  <a:lnTo>
                    <a:pt x="12676" y="1709"/>
                  </a:lnTo>
                  <a:lnTo>
                    <a:pt x="12680" y="1713"/>
                  </a:lnTo>
                  <a:lnTo>
                    <a:pt x="12686" y="1718"/>
                  </a:lnTo>
                  <a:lnTo>
                    <a:pt x="12691" y="1722"/>
                  </a:lnTo>
                  <a:lnTo>
                    <a:pt x="12698" y="1726"/>
                  </a:lnTo>
                  <a:lnTo>
                    <a:pt x="12705" y="1728"/>
                  </a:lnTo>
                  <a:lnTo>
                    <a:pt x="12713" y="1730"/>
                  </a:lnTo>
                  <a:lnTo>
                    <a:pt x="12721" y="1732"/>
                  </a:lnTo>
                  <a:lnTo>
                    <a:pt x="12730" y="1732"/>
                  </a:lnTo>
                  <a:lnTo>
                    <a:pt x="12739" y="1734"/>
                  </a:lnTo>
                  <a:lnTo>
                    <a:pt x="12858" y="1734"/>
                  </a:lnTo>
                  <a:lnTo>
                    <a:pt x="12868" y="1732"/>
                  </a:lnTo>
                  <a:lnTo>
                    <a:pt x="12877" y="1732"/>
                  </a:lnTo>
                  <a:lnTo>
                    <a:pt x="12885" y="1730"/>
                  </a:lnTo>
                  <a:lnTo>
                    <a:pt x="12893" y="1728"/>
                  </a:lnTo>
                  <a:lnTo>
                    <a:pt x="12900" y="1726"/>
                  </a:lnTo>
                  <a:lnTo>
                    <a:pt x="12906" y="1722"/>
                  </a:lnTo>
                  <a:lnTo>
                    <a:pt x="12912" y="1718"/>
                  </a:lnTo>
                  <a:lnTo>
                    <a:pt x="12918" y="1713"/>
                  </a:lnTo>
                  <a:lnTo>
                    <a:pt x="12922" y="1709"/>
                  </a:lnTo>
                  <a:lnTo>
                    <a:pt x="12926" y="1702"/>
                  </a:lnTo>
                  <a:lnTo>
                    <a:pt x="12929" y="1696"/>
                  </a:lnTo>
                  <a:lnTo>
                    <a:pt x="12932" y="1688"/>
                  </a:lnTo>
                  <a:lnTo>
                    <a:pt x="12935" y="1682"/>
                  </a:lnTo>
                  <a:lnTo>
                    <a:pt x="12936" y="1673"/>
                  </a:lnTo>
                  <a:lnTo>
                    <a:pt x="12937" y="1663"/>
                  </a:lnTo>
                  <a:lnTo>
                    <a:pt x="12937" y="1654"/>
                  </a:lnTo>
                  <a:lnTo>
                    <a:pt x="12937" y="1087"/>
                  </a:lnTo>
                  <a:lnTo>
                    <a:pt x="12937" y="1076"/>
                  </a:lnTo>
                  <a:lnTo>
                    <a:pt x="12938" y="1067"/>
                  </a:lnTo>
                  <a:lnTo>
                    <a:pt x="12940" y="1058"/>
                  </a:lnTo>
                  <a:lnTo>
                    <a:pt x="12943" y="1050"/>
                  </a:lnTo>
                  <a:lnTo>
                    <a:pt x="12945" y="1044"/>
                  </a:lnTo>
                  <a:lnTo>
                    <a:pt x="12948" y="1037"/>
                  </a:lnTo>
                  <a:lnTo>
                    <a:pt x="12953" y="1031"/>
                  </a:lnTo>
                  <a:lnTo>
                    <a:pt x="12957" y="1026"/>
                  </a:lnTo>
                  <a:lnTo>
                    <a:pt x="12962" y="1021"/>
                  </a:lnTo>
                  <a:lnTo>
                    <a:pt x="12969" y="1017"/>
                  </a:lnTo>
                  <a:lnTo>
                    <a:pt x="12974" y="1013"/>
                  </a:lnTo>
                  <a:lnTo>
                    <a:pt x="12982" y="1010"/>
                  </a:lnTo>
                  <a:lnTo>
                    <a:pt x="12990" y="1008"/>
                  </a:lnTo>
                  <a:lnTo>
                    <a:pt x="12998" y="1006"/>
                  </a:lnTo>
                  <a:lnTo>
                    <a:pt x="13007" y="1005"/>
                  </a:lnTo>
                  <a:lnTo>
                    <a:pt x="13016" y="1005"/>
                  </a:lnTo>
                  <a:lnTo>
                    <a:pt x="13495" y="1005"/>
                  </a:lnTo>
                  <a:lnTo>
                    <a:pt x="13505" y="1005"/>
                  </a:lnTo>
                  <a:lnTo>
                    <a:pt x="13514" y="1006"/>
                  </a:lnTo>
                  <a:lnTo>
                    <a:pt x="13522" y="1008"/>
                  </a:lnTo>
                  <a:lnTo>
                    <a:pt x="13530" y="1010"/>
                  </a:lnTo>
                  <a:lnTo>
                    <a:pt x="13537" y="1013"/>
                  </a:lnTo>
                  <a:lnTo>
                    <a:pt x="13543" y="1017"/>
                  </a:lnTo>
                  <a:lnTo>
                    <a:pt x="13549" y="1021"/>
                  </a:lnTo>
                  <a:lnTo>
                    <a:pt x="13555" y="1026"/>
                  </a:lnTo>
                  <a:lnTo>
                    <a:pt x="13559" y="1031"/>
                  </a:lnTo>
                  <a:lnTo>
                    <a:pt x="13564" y="1037"/>
                  </a:lnTo>
                  <a:lnTo>
                    <a:pt x="13567" y="1044"/>
                  </a:lnTo>
                  <a:lnTo>
                    <a:pt x="13569" y="1050"/>
                  </a:lnTo>
                  <a:lnTo>
                    <a:pt x="13572" y="1058"/>
                  </a:lnTo>
                  <a:lnTo>
                    <a:pt x="13574" y="1067"/>
                  </a:lnTo>
                  <a:lnTo>
                    <a:pt x="13574" y="1076"/>
                  </a:lnTo>
                  <a:lnTo>
                    <a:pt x="13575" y="1087"/>
                  </a:lnTo>
                  <a:lnTo>
                    <a:pt x="13575" y="1654"/>
                  </a:lnTo>
                  <a:lnTo>
                    <a:pt x="13575" y="1663"/>
                  </a:lnTo>
                  <a:lnTo>
                    <a:pt x="13576" y="1673"/>
                  </a:lnTo>
                  <a:lnTo>
                    <a:pt x="13577" y="1682"/>
                  </a:lnTo>
                  <a:lnTo>
                    <a:pt x="13580" y="1688"/>
                  </a:lnTo>
                  <a:lnTo>
                    <a:pt x="13582" y="1696"/>
                  </a:lnTo>
                  <a:lnTo>
                    <a:pt x="13585" y="1702"/>
                  </a:lnTo>
                  <a:lnTo>
                    <a:pt x="13590" y="1709"/>
                  </a:lnTo>
                  <a:lnTo>
                    <a:pt x="13594" y="1713"/>
                  </a:lnTo>
                  <a:lnTo>
                    <a:pt x="13600" y="1718"/>
                  </a:lnTo>
                  <a:lnTo>
                    <a:pt x="13606" y="1722"/>
                  </a:lnTo>
                  <a:lnTo>
                    <a:pt x="13612" y="1726"/>
                  </a:lnTo>
                  <a:lnTo>
                    <a:pt x="13619" y="1728"/>
                  </a:lnTo>
                  <a:lnTo>
                    <a:pt x="13627" y="1730"/>
                  </a:lnTo>
                  <a:lnTo>
                    <a:pt x="13635" y="1732"/>
                  </a:lnTo>
                  <a:lnTo>
                    <a:pt x="13644" y="1732"/>
                  </a:lnTo>
                  <a:lnTo>
                    <a:pt x="13653" y="1734"/>
                  </a:lnTo>
                  <a:lnTo>
                    <a:pt x="13772" y="1734"/>
                  </a:lnTo>
                  <a:lnTo>
                    <a:pt x="13782" y="1732"/>
                  </a:lnTo>
                  <a:lnTo>
                    <a:pt x="13791" y="1732"/>
                  </a:lnTo>
                  <a:lnTo>
                    <a:pt x="13799" y="1730"/>
                  </a:lnTo>
                  <a:lnTo>
                    <a:pt x="13807" y="1728"/>
                  </a:lnTo>
                  <a:lnTo>
                    <a:pt x="13814" y="1726"/>
                  </a:lnTo>
                  <a:lnTo>
                    <a:pt x="13821" y="1722"/>
                  </a:lnTo>
                  <a:lnTo>
                    <a:pt x="13826" y="1718"/>
                  </a:lnTo>
                  <a:lnTo>
                    <a:pt x="13832" y="1713"/>
                  </a:lnTo>
                  <a:lnTo>
                    <a:pt x="13836" y="1709"/>
                  </a:lnTo>
                  <a:lnTo>
                    <a:pt x="13840" y="1702"/>
                  </a:lnTo>
                  <a:lnTo>
                    <a:pt x="13843" y="1696"/>
                  </a:lnTo>
                  <a:lnTo>
                    <a:pt x="13847" y="1688"/>
                  </a:lnTo>
                  <a:lnTo>
                    <a:pt x="13849" y="1682"/>
                  </a:lnTo>
                  <a:lnTo>
                    <a:pt x="13850" y="1673"/>
                  </a:lnTo>
                  <a:lnTo>
                    <a:pt x="13851" y="1663"/>
                  </a:lnTo>
                  <a:lnTo>
                    <a:pt x="13851" y="1654"/>
                  </a:lnTo>
                  <a:lnTo>
                    <a:pt x="13851" y="596"/>
                  </a:lnTo>
                  <a:close/>
                  <a:moveTo>
                    <a:pt x="13575" y="684"/>
                  </a:moveTo>
                  <a:lnTo>
                    <a:pt x="13574" y="693"/>
                  </a:lnTo>
                  <a:lnTo>
                    <a:pt x="13574" y="703"/>
                  </a:lnTo>
                  <a:lnTo>
                    <a:pt x="13572" y="711"/>
                  </a:lnTo>
                  <a:lnTo>
                    <a:pt x="13569" y="719"/>
                  </a:lnTo>
                  <a:lnTo>
                    <a:pt x="13567" y="726"/>
                  </a:lnTo>
                  <a:lnTo>
                    <a:pt x="13564" y="733"/>
                  </a:lnTo>
                  <a:lnTo>
                    <a:pt x="13559" y="739"/>
                  </a:lnTo>
                  <a:lnTo>
                    <a:pt x="13555" y="744"/>
                  </a:lnTo>
                  <a:lnTo>
                    <a:pt x="13549" y="750"/>
                  </a:lnTo>
                  <a:lnTo>
                    <a:pt x="13543" y="753"/>
                  </a:lnTo>
                  <a:lnTo>
                    <a:pt x="13537" y="756"/>
                  </a:lnTo>
                  <a:lnTo>
                    <a:pt x="13530" y="760"/>
                  </a:lnTo>
                  <a:lnTo>
                    <a:pt x="13522" y="762"/>
                  </a:lnTo>
                  <a:lnTo>
                    <a:pt x="13514" y="763"/>
                  </a:lnTo>
                  <a:lnTo>
                    <a:pt x="13505" y="764"/>
                  </a:lnTo>
                  <a:lnTo>
                    <a:pt x="13495" y="764"/>
                  </a:lnTo>
                  <a:lnTo>
                    <a:pt x="13016" y="764"/>
                  </a:lnTo>
                  <a:lnTo>
                    <a:pt x="13007" y="764"/>
                  </a:lnTo>
                  <a:lnTo>
                    <a:pt x="12998" y="763"/>
                  </a:lnTo>
                  <a:lnTo>
                    <a:pt x="12990" y="762"/>
                  </a:lnTo>
                  <a:lnTo>
                    <a:pt x="12982" y="760"/>
                  </a:lnTo>
                  <a:lnTo>
                    <a:pt x="12974" y="756"/>
                  </a:lnTo>
                  <a:lnTo>
                    <a:pt x="12969" y="753"/>
                  </a:lnTo>
                  <a:lnTo>
                    <a:pt x="12962" y="750"/>
                  </a:lnTo>
                  <a:lnTo>
                    <a:pt x="12957" y="744"/>
                  </a:lnTo>
                  <a:lnTo>
                    <a:pt x="12953" y="739"/>
                  </a:lnTo>
                  <a:lnTo>
                    <a:pt x="12948" y="733"/>
                  </a:lnTo>
                  <a:lnTo>
                    <a:pt x="12945" y="726"/>
                  </a:lnTo>
                  <a:lnTo>
                    <a:pt x="12943" y="719"/>
                  </a:lnTo>
                  <a:lnTo>
                    <a:pt x="12940" y="711"/>
                  </a:lnTo>
                  <a:lnTo>
                    <a:pt x="12938" y="703"/>
                  </a:lnTo>
                  <a:lnTo>
                    <a:pt x="12937" y="693"/>
                  </a:lnTo>
                  <a:lnTo>
                    <a:pt x="12937" y="684"/>
                  </a:lnTo>
                  <a:lnTo>
                    <a:pt x="12937" y="595"/>
                  </a:lnTo>
                  <a:lnTo>
                    <a:pt x="12937" y="579"/>
                  </a:lnTo>
                  <a:lnTo>
                    <a:pt x="12938" y="562"/>
                  </a:lnTo>
                  <a:lnTo>
                    <a:pt x="12940" y="546"/>
                  </a:lnTo>
                  <a:lnTo>
                    <a:pt x="12943" y="530"/>
                  </a:lnTo>
                  <a:lnTo>
                    <a:pt x="12945" y="514"/>
                  </a:lnTo>
                  <a:lnTo>
                    <a:pt x="12949" y="499"/>
                  </a:lnTo>
                  <a:lnTo>
                    <a:pt x="12953" y="484"/>
                  </a:lnTo>
                  <a:lnTo>
                    <a:pt x="12958" y="469"/>
                  </a:lnTo>
                  <a:lnTo>
                    <a:pt x="12963" y="454"/>
                  </a:lnTo>
                  <a:lnTo>
                    <a:pt x="12970" y="441"/>
                  </a:lnTo>
                  <a:lnTo>
                    <a:pt x="12977" y="426"/>
                  </a:lnTo>
                  <a:lnTo>
                    <a:pt x="12984" y="413"/>
                  </a:lnTo>
                  <a:lnTo>
                    <a:pt x="12992" y="400"/>
                  </a:lnTo>
                  <a:lnTo>
                    <a:pt x="13001" y="387"/>
                  </a:lnTo>
                  <a:lnTo>
                    <a:pt x="13010" y="374"/>
                  </a:lnTo>
                  <a:lnTo>
                    <a:pt x="13021" y="362"/>
                  </a:lnTo>
                  <a:lnTo>
                    <a:pt x="13031" y="349"/>
                  </a:lnTo>
                  <a:lnTo>
                    <a:pt x="13042" y="338"/>
                  </a:lnTo>
                  <a:lnTo>
                    <a:pt x="13053" y="328"/>
                  </a:lnTo>
                  <a:lnTo>
                    <a:pt x="13066" y="318"/>
                  </a:lnTo>
                  <a:lnTo>
                    <a:pt x="13079" y="309"/>
                  </a:lnTo>
                  <a:lnTo>
                    <a:pt x="13092" y="299"/>
                  </a:lnTo>
                  <a:lnTo>
                    <a:pt x="13107" y="293"/>
                  </a:lnTo>
                  <a:lnTo>
                    <a:pt x="13121" y="286"/>
                  </a:lnTo>
                  <a:lnTo>
                    <a:pt x="13136" y="279"/>
                  </a:lnTo>
                  <a:lnTo>
                    <a:pt x="13152" y="275"/>
                  </a:lnTo>
                  <a:lnTo>
                    <a:pt x="13168" y="270"/>
                  </a:lnTo>
                  <a:lnTo>
                    <a:pt x="13184" y="266"/>
                  </a:lnTo>
                  <a:lnTo>
                    <a:pt x="13202" y="262"/>
                  </a:lnTo>
                  <a:lnTo>
                    <a:pt x="13219" y="260"/>
                  </a:lnTo>
                  <a:lnTo>
                    <a:pt x="13237" y="259"/>
                  </a:lnTo>
                  <a:lnTo>
                    <a:pt x="13256" y="258"/>
                  </a:lnTo>
                  <a:lnTo>
                    <a:pt x="13274" y="259"/>
                  </a:lnTo>
                  <a:lnTo>
                    <a:pt x="13293" y="260"/>
                  </a:lnTo>
                  <a:lnTo>
                    <a:pt x="13310" y="262"/>
                  </a:lnTo>
                  <a:lnTo>
                    <a:pt x="13327" y="266"/>
                  </a:lnTo>
                  <a:lnTo>
                    <a:pt x="13344" y="270"/>
                  </a:lnTo>
                  <a:lnTo>
                    <a:pt x="13360" y="275"/>
                  </a:lnTo>
                  <a:lnTo>
                    <a:pt x="13376" y="279"/>
                  </a:lnTo>
                  <a:lnTo>
                    <a:pt x="13391" y="286"/>
                  </a:lnTo>
                  <a:lnTo>
                    <a:pt x="13405" y="293"/>
                  </a:lnTo>
                  <a:lnTo>
                    <a:pt x="13419" y="299"/>
                  </a:lnTo>
                  <a:lnTo>
                    <a:pt x="13432" y="309"/>
                  </a:lnTo>
                  <a:lnTo>
                    <a:pt x="13445" y="318"/>
                  </a:lnTo>
                  <a:lnTo>
                    <a:pt x="13457" y="328"/>
                  </a:lnTo>
                  <a:lnTo>
                    <a:pt x="13470" y="338"/>
                  </a:lnTo>
                  <a:lnTo>
                    <a:pt x="13481" y="349"/>
                  </a:lnTo>
                  <a:lnTo>
                    <a:pt x="13491" y="362"/>
                  </a:lnTo>
                  <a:lnTo>
                    <a:pt x="13501" y="374"/>
                  </a:lnTo>
                  <a:lnTo>
                    <a:pt x="13511" y="387"/>
                  </a:lnTo>
                  <a:lnTo>
                    <a:pt x="13520" y="400"/>
                  </a:lnTo>
                  <a:lnTo>
                    <a:pt x="13528" y="413"/>
                  </a:lnTo>
                  <a:lnTo>
                    <a:pt x="13535" y="426"/>
                  </a:lnTo>
                  <a:lnTo>
                    <a:pt x="13542" y="441"/>
                  </a:lnTo>
                  <a:lnTo>
                    <a:pt x="13548" y="454"/>
                  </a:lnTo>
                  <a:lnTo>
                    <a:pt x="13554" y="469"/>
                  </a:lnTo>
                  <a:lnTo>
                    <a:pt x="13559" y="484"/>
                  </a:lnTo>
                  <a:lnTo>
                    <a:pt x="13563" y="499"/>
                  </a:lnTo>
                  <a:lnTo>
                    <a:pt x="13566" y="514"/>
                  </a:lnTo>
                  <a:lnTo>
                    <a:pt x="13569" y="530"/>
                  </a:lnTo>
                  <a:lnTo>
                    <a:pt x="13572" y="546"/>
                  </a:lnTo>
                  <a:lnTo>
                    <a:pt x="13573" y="562"/>
                  </a:lnTo>
                  <a:lnTo>
                    <a:pt x="13574" y="579"/>
                  </a:lnTo>
                  <a:lnTo>
                    <a:pt x="13575" y="595"/>
                  </a:lnTo>
                  <a:lnTo>
                    <a:pt x="13575" y="684"/>
                  </a:lnTo>
                  <a:close/>
                  <a:moveTo>
                    <a:pt x="18096" y="1340"/>
                  </a:moveTo>
                  <a:lnTo>
                    <a:pt x="18095" y="1299"/>
                  </a:lnTo>
                  <a:lnTo>
                    <a:pt x="18093" y="1261"/>
                  </a:lnTo>
                  <a:lnTo>
                    <a:pt x="18089" y="1224"/>
                  </a:lnTo>
                  <a:lnTo>
                    <a:pt x="18084" y="1190"/>
                  </a:lnTo>
                  <a:lnTo>
                    <a:pt x="18077" y="1157"/>
                  </a:lnTo>
                  <a:lnTo>
                    <a:pt x="18069" y="1126"/>
                  </a:lnTo>
                  <a:lnTo>
                    <a:pt x="18059" y="1098"/>
                  </a:lnTo>
                  <a:lnTo>
                    <a:pt x="18047" y="1072"/>
                  </a:lnTo>
                  <a:lnTo>
                    <a:pt x="18034" y="1048"/>
                  </a:lnTo>
                  <a:lnTo>
                    <a:pt x="18020" y="1027"/>
                  </a:lnTo>
                  <a:lnTo>
                    <a:pt x="18007" y="1008"/>
                  </a:lnTo>
                  <a:lnTo>
                    <a:pt x="17992" y="988"/>
                  </a:lnTo>
                  <a:lnTo>
                    <a:pt x="17977" y="971"/>
                  </a:lnTo>
                  <a:lnTo>
                    <a:pt x="17961" y="957"/>
                  </a:lnTo>
                  <a:lnTo>
                    <a:pt x="17944" y="942"/>
                  </a:lnTo>
                  <a:lnTo>
                    <a:pt x="17929" y="929"/>
                  </a:lnTo>
                  <a:lnTo>
                    <a:pt x="17918" y="919"/>
                  </a:lnTo>
                  <a:lnTo>
                    <a:pt x="17912" y="910"/>
                  </a:lnTo>
                  <a:lnTo>
                    <a:pt x="17909" y="905"/>
                  </a:lnTo>
                  <a:lnTo>
                    <a:pt x="17907" y="900"/>
                  </a:lnTo>
                  <a:lnTo>
                    <a:pt x="17906" y="896"/>
                  </a:lnTo>
                  <a:lnTo>
                    <a:pt x="17906" y="890"/>
                  </a:lnTo>
                  <a:lnTo>
                    <a:pt x="17906" y="885"/>
                  </a:lnTo>
                  <a:lnTo>
                    <a:pt x="17907" y="881"/>
                  </a:lnTo>
                  <a:lnTo>
                    <a:pt x="17909" y="876"/>
                  </a:lnTo>
                  <a:lnTo>
                    <a:pt x="17912" y="872"/>
                  </a:lnTo>
                  <a:lnTo>
                    <a:pt x="17918" y="862"/>
                  </a:lnTo>
                  <a:lnTo>
                    <a:pt x="17929" y="853"/>
                  </a:lnTo>
                  <a:lnTo>
                    <a:pt x="17940" y="846"/>
                  </a:lnTo>
                  <a:lnTo>
                    <a:pt x="17951" y="837"/>
                  </a:lnTo>
                  <a:lnTo>
                    <a:pt x="17964" y="825"/>
                  </a:lnTo>
                  <a:lnTo>
                    <a:pt x="17976" y="814"/>
                  </a:lnTo>
                  <a:lnTo>
                    <a:pt x="17990" y="799"/>
                  </a:lnTo>
                  <a:lnTo>
                    <a:pt x="18003" y="785"/>
                  </a:lnTo>
                  <a:lnTo>
                    <a:pt x="18017" y="768"/>
                  </a:lnTo>
                  <a:lnTo>
                    <a:pt x="18032" y="750"/>
                  </a:lnTo>
                  <a:lnTo>
                    <a:pt x="18039" y="739"/>
                  </a:lnTo>
                  <a:lnTo>
                    <a:pt x="18046" y="729"/>
                  </a:lnTo>
                  <a:lnTo>
                    <a:pt x="18053" y="718"/>
                  </a:lnTo>
                  <a:lnTo>
                    <a:pt x="18059" y="707"/>
                  </a:lnTo>
                  <a:lnTo>
                    <a:pt x="18064" y="694"/>
                  </a:lnTo>
                  <a:lnTo>
                    <a:pt x="18069" y="681"/>
                  </a:lnTo>
                  <a:lnTo>
                    <a:pt x="18075" y="668"/>
                  </a:lnTo>
                  <a:lnTo>
                    <a:pt x="18078" y="654"/>
                  </a:lnTo>
                  <a:lnTo>
                    <a:pt x="18086" y="624"/>
                  </a:lnTo>
                  <a:lnTo>
                    <a:pt x="18090" y="592"/>
                  </a:lnTo>
                  <a:lnTo>
                    <a:pt x="18094" y="557"/>
                  </a:lnTo>
                  <a:lnTo>
                    <a:pt x="18096" y="521"/>
                  </a:lnTo>
                  <a:lnTo>
                    <a:pt x="18095" y="491"/>
                  </a:lnTo>
                  <a:lnTo>
                    <a:pt x="18093" y="460"/>
                  </a:lnTo>
                  <a:lnTo>
                    <a:pt x="18089" y="432"/>
                  </a:lnTo>
                  <a:lnTo>
                    <a:pt x="18085" y="404"/>
                  </a:lnTo>
                  <a:lnTo>
                    <a:pt x="18078" y="376"/>
                  </a:lnTo>
                  <a:lnTo>
                    <a:pt x="18071" y="350"/>
                  </a:lnTo>
                  <a:lnTo>
                    <a:pt x="18062" y="324"/>
                  </a:lnTo>
                  <a:lnTo>
                    <a:pt x="18053" y="301"/>
                  </a:lnTo>
                  <a:lnTo>
                    <a:pt x="18042" y="277"/>
                  </a:lnTo>
                  <a:lnTo>
                    <a:pt x="18029" y="254"/>
                  </a:lnTo>
                  <a:lnTo>
                    <a:pt x="18016" y="232"/>
                  </a:lnTo>
                  <a:lnTo>
                    <a:pt x="18002" y="211"/>
                  </a:lnTo>
                  <a:lnTo>
                    <a:pt x="17985" y="191"/>
                  </a:lnTo>
                  <a:lnTo>
                    <a:pt x="17968" y="172"/>
                  </a:lnTo>
                  <a:lnTo>
                    <a:pt x="17950" y="154"/>
                  </a:lnTo>
                  <a:lnTo>
                    <a:pt x="17931" y="137"/>
                  </a:lnTo>
                  <a:lnTo>
                    <a:pt x="17909" y="120"/>
                  </a:lnTo>
                  <a:lnTo>
                    <a:pt x="17887" y="104"/>
                  </a:lnTo>
                  <a:lnTo>
                    <a:pt x="17863" y="90"/>
                  </a:lnTo>
                  <a:lnTo>
                    <a:pt x="17839" y="77"/>
                  </a:lnTo>
                  <a:lnTo>
                    <a:pt x="17815" y="64"/>
                  </a:lnTo>
                  <a:lnTo>
                    <a:pt x="17789" y="53"/>
                  </a:lnTo>
                  <a:lnTo>
                    <a:pt x="17765" y="43"/>
                  </a:lnTo>
                  <a:lnTo>
                    <a:pt x="17737" y="34"/>
                  </a:lnTo>
                  <a:lnTo>
                    <a:pt x="17710" y="26"/>
                  </a:lnTo>
                  <a:lnTo>
                    <a:pt x="17683" y="19"/>
                  </a:lnTo>
                  <a:lnTo>
                    <a:pt x="17654" y="13"/>
                  </a:lnTo>
                  <a:lnTo>
                    <a:pt x="17624" y="8"/>
                  </a:lnTo>
                  <a:lnTo>
                    <a:pt x="17595" y="4"/>
                  </a:lnTo>
                  <a:lnTo>
                    <a:pt x="17564" y="2"/>
                  </a:lnTo>
                  <a:lnTo>
                    <a:pt x="17533" y="0"/>
                  </a:lnTo>
                  <a:lnTo>
                    <a:pt x="17501" y="0"/>
                  </a:lnTo>
                  <a:lnTo>
                    <a:pt x="17468" y="1"/>
                  </a:lnTo>
                  <a:lnTo>
                    <a:pt x="17435" y="3"/>
                  </a:lnTo>
                  <a:lnTo>
                    <a:pt x="17405" y="7"/>
                  </a:lnTo>
                  <a:lnTo>
                    <a:pt x="17374" y="12"/>
                  </a:lnTo>
                  <a:lnTo>
                    <a:pt x="17345" y="19"/>
                  </a:lnTo>
                  <a:lnTo>
                    <a:pt x="17315" y="27"/>
                  </a:lnTo>
                  <a:lnTo>
                    <a:pt x="17287" y="36"/>
                  </a:lnTo>
                  <a:lnTo>
                    <a:pt x="17260" y="46"/>
                  </a:lnTo>
                  <a:lnTo>
                    <a:pt x="17234" y="57"/>
                  </a:lnTo>
                  <a:lnTo>
                    <a:pt x="17208" y="71"/>
                  </a:lnTo>
                  <a:lnTo>
                    <a:pt x="17183" y="86"/>
                  </a:lnTo>
                  <a:lnTo>
                    <a:pt x="17159" y="100"/>
                  </a:lnTo>
                  <a:lnTo>
                    <a:pt x="17137" y="119"/>
                  </a:lnTo>
                  <a:lnTo>
                    <a:pt x="17114" y="137"/>
                  </a:lnTo>
                  <a:lnTo>
                    <a:pt x="17092" y="156"/>
                  </a:lnTo>
                  <a:lnTo>
                    <a:pt x="17071" y="177"/>
                  </a:lnTo>
                  <a:lnTo>
                    <a:pt x="17051" y="199"/>
                  </a:lnTo>
                  <a:lnTo>
                    <a:pt x="17033" y="221"/>
                  </a:lnTo>
                  <a:lnTo>
                    <a:pt x="17014" y="244"/>
                  </a:lnTo>
                  <a:lnTo>
                    <a:pt x="16999" y="268"/>
                  </a:lnTo>
                  <a:lnTo>
                    <a:pt x="16984" y="293"/>
                  </a:lnTo>
                  <a:lnTo>
                    <a:pt x="16970" y="316"/>
                  </a:lnTo>
                  <a:lnTo>
                    <a:pt x="16958" y="342"/>
                  </a:lnTo>
                  <a:lnTo>
                    <a:pt x="16947" y="368"/>
                  </a:lnTo>
                  <a:lnTo>
                    <a:pt x="16937" y="394"/>
                  </a:lnTo>
                  <a:lnTo>
                    <a:pt x="16928" y="422"/>
                  </a:lnTo>
                  <a:lnTo>
                    <a:pt x="16922" y="449"/>
                  </a:lnTo>
                  <a:lnTo>
                    <a:pt x="16916" y="477"/>
                  </a:lnTo>
                  <a:lnTo>
                    <a:pt x="16911" y="506"/>
                  </a:lnTo>
                  <a:lnTo>
                    <a:pt x="16908" y="536"/>
                  </a:lnTo>
                  <a:lnTo>
                    <a:pt x="16906" y="565"/>
                  </a:lnTo>
                  <a:lnTo>
                    <a:pt x="16906" y="596"/>
                  </a:lnTo>
                  <a:lnTo>
                    <a:pt x="16906" y="1654"/>
                  </a:lnTo>
                  <a:lnTo>
                    <a:pt x="16906" y="1663"/>
                  </a:lnTo>
                  <a:lnTo>
                    <a:pt x="16907" y="1673"/>
                  </a:lnTo>
                  <a:lnTo>
                    <a:pt x="16908" y="1682"/>
                  </a:lnTo>
                  <a:lnTo>
                    <a:pt x="16910" y="1688"/>
                  </a:lnTo>
                  <a:lnTo>
                    <a:pt x="16913" y="1696"/>
                  </a:lnTo>
                  <a:lnTo>
                    <a:pt x="16916" y="1702"/>
                  </a:lnTo>
                  <a:lnTo>
                    <a:pt x="16921" y="1709"/>
                  </a:lnTo>
                  <a:lnTo>
                    <a:pt x="16925" y="1713"/>
                  </a:lnTo>
                  <a:lnTo>
                    <a:pt x="16931" y="1718"/>
                  </a:lnTo>
                  <a:lnTo>
                    <a:pt x="16936" y="1722"/>
                  </a:lnTo>
                  <a:lnTo>
                    <a:pt x="16942" y="1726"/>
                  </a:lnTo>
                  <a:lnTo>
                    <a:pt x="16950" y="1728"/>
                  </a:lnTo>
                  <a:lnTo>
                    <a:pt x="16958" y="1730"/>
                  </a:lnTo>
                  <a:lnTo>
                    <a:pt x="16966" y="1732"/>
                  </a:lnTo>
                  <a:lnTo>
                    <a:pt x="16975" y="1732"/>
                  </a:lnTo>
                  <a:lnTo>
                    <a:pt x="16984" y="1734"/>
                  </a:lnTo>
                  <a:lnTo>
                    <a:pt x="17103" y="1734"/>
                  </a:lnTo>
                  <a:lnTo>
                    <a:pt x="17113" y="1732"/>
                  </a:lnTo>
                  <a:lnTo>
                    <a:pt x="17122" y="1732"/>
                  </a:lnTo>
                  <a:lnTo>
                    <a:pt x="17130" y="1730"/>
                  </a:lnTo>
                  <a:lnTo>
                    <a:pt x="17138" y="1728"/>
                  </a:lnTo>
                  <a:lnTo>
                    <a:pt x="17145" y="1726"/>
                  </a:lnTo>
                  <a:lnTo>
                    <a:pt x="17151" y="1722"/>
                  </a:lnTo>
                  <a:lnTo>
                    <a:pt x="17157" y="1718"/>
                  </a:lnTo>
                  <a:lnTo>
                    <a:pt x="17163" y="1713"/>
                  </a:lnTo>
                  <a:lnTo>
                    <a:pt x="17167" y="1709"/>
                  </a:lnTo>
                  <a:lnTo>
                    <a:pt x="17171" y="1702"/>
                  </a:lnTo>
                  <a:lnTo>
                    <a:pt x="17174" y="1696"/>
                  </a:lnTo>
                  <a:lnTo>
                    <a:pt x="17177" y="1688"/>
                  </a:lnTo>
                  <a:lnTo>
                    <a:pt x="17180" y="1682"/>
                  </a:lnTo>
                  <a:lnTo>
                    <a:pt x="17181" y="1673"/>
                  </a:lnTo>
                  <a:lnTo>
                    <a:pt x="17182" y="1663"/>
                  </a:lnTo>
                  <a:lnTo>
                    <a:pt x="17182" y="1654"/>
                  </a:lnTo>
                  <a:lnTo>
                    <a:pt x="17182" y="1087"/>
                  </a:lnTo>
                  <a:lnTo>
                    <a:pt x="17182" y="1076"/>
                  </a:lnTo>
                  <a:lnTo>
                    <a:pt x="17183" y="1067"/>
                  </a:lnTo>
                  <a:lnTo>
                    <a:pt x="17185" y="1058"/>
                  </a:lnTo>
                  <a:lnTo>
                    <a:pt x="17186" y="1050"/>
                  </a:lnTo>
                  <a:lnTo>
                    <a:pt x="17190" y="1044"/>
                  </a:lnTo>
                  <a:lnTo>
                    <a:pt x="17193" y="1037"/>
                  </a:lnTo>
                  <a:lnTo>
                    <a:pt x="17198" y="1031"/>
                  </a:lnTo>
                  <a:lnTo>
                    <a:pt x="17202" y="1026"/>
                  </a:lnTo>
                  <a:lnTo>
                    <a:pt x="17207" y="1021"/>
                  </a:lnTo>
                  <a:lnTo>
                    <a:pt x="17214" y="1017"/>
                  </a:lnTo>
                  <a:lnTo>
                    <a:pt x="17219" y="1013"/>
                  </a:lnTo>
                  <a:lnTo>
                    <a:pt x="17227" y="1010"/>
                  </a:lnTo>
                  <a:lnTo>
                    <a:pt x="17234" y="1008"/>
                  </a:lnTo>
                  <a:lnTo>
                    <a:pt x="17243" y="1006"/>
                  </a:lnTo>
                  <a:lnTo>
                    <a:pt x="17252" y="1005"/>
                  </a:lnTo>
                  <a:lnTo>
                    <a:pt x="17261" y="1005"/>
                  </a:lnTo>
                  <a:lnTo>
                    <a:pt x="17501" y="1005"/>
                  </a:lnTo>
                  <a:lnTo>
                    <a:pt x="17519" y="1006"/>
                  </a:lnTo>
                  <a:lnTo>
                    <a:pt x="17537" y="1008"/>
                  </a:lnTo>
                  <a:lnTo>
                    <a:pt x="17555" y="1010"/>
                  </a:lnTo>
                  <a:lnTo>
                    <a:pt x="17572" y="1013"/>
                  </a:lnTo>
                  <a:lnTo>
                    <a:pt x="17589" y="1017"/>
                  </a:lnTo>
                  <a:lnTo>
                    <a:pt x="17605" y="1021"/>
                  </a:lnTo>
                  <a:lnTo>
                    <a:pt x="17621" y="1027"/>
                  </a:lnTo>
                  <a:lnTo>
                    <a:pt x="17636" y="1032"/>
                  </a:lnTo>
                  <a:lnTo>
                    <a:pt x="17650" y="1039"/>
                  </a:lnTo>
                  <a:lnTo>
                    <a:pt x="17664" y="1047"/>
                  </a:lnTo>
                  <a:lnTo>
                    <a:pt x="17677" y="1055"/>
                  </a:lnTo>
                  <a:lnTo>
                    <a:pt x="17690" y="1064"/>
                  </a:lnTo>
                  <a:lnTo>
                    <a:pt x="17702" y="1074"/>
                  </a:lnTo>
                  <a:lnTo>
                    <a:pt x="17715" y="1084"/>
                  </a:lnTo>
                  <a:lnTo>
                    <a:pt x="17726" y="1096"/>
                  </a:lnTo>
                  <a:lnTo>
                    <a:pt x="17736" y="1108"/>
                  </a:lnTo>
                  <a:lnTo>
                    <a:pt x="17746" y="1121"/>
                  </a:lnTo>
                  <a:lnTo>
                    <a:pt x="17755" y="1133"/>
                  </a:lnTo>
                  <a:lnTo>
                    <a:pt x="17765" y="1147"/>
                  </a:lnTo>
                  <a:lnTo>
                    <a:pt x="17772" y="1159"/>
                  </a:lnTo>
                  <a:lnTo>
                    <a:pt x="17780" y="1173"/>
                  </a:lnTo>
                  <a:lnTo>
                    <a:pt x="17787" y="1187"/>
                  </a:lnTo>
                  <a:lnTo>
                    <a:pt x="17793" y="1201"/>
                  </a:lnTo>
                  <a:lnTo>
                    <a:pt x="17798" y="1216"/>
                  </a:lnTo>
                  <a:lnTo>
                    <a:pt x="17803" y="1230"/>
                  </a:lnTo>
                  <a:lnTo>
                    <a:pt x="17807" y="1245"/>
                  </a:lnTo>
                  <a:lnTo>
                    <a:pt x="17811" y="1261"/>
                  </a:lnTo>
                  <a:lnTo>
                    <a:pt x="17814" y="1276"/>
                  </a:lnTo>
                  <a:lnTo>
                    <a:pt x="17817" y="1291"/>
                  </a:lnTo>
                  <a:lnTo>
                    <a:pt x="17818" y="1307"/>
                  </a:lnTo>
                  <a:lnTo>
                    <a:pt x="17819" y="1324"/>
                  </a:lnTo>
                  <a:lnTo>
                    <a:pt x="17820" y="1340"/>
                  </a:lnTo>
                  <a:lnTo>
                    <a:pt x="17820" y="1654"/>
                  </a:lnTo>
                  <a:lnTo>
                    <a:pt x="17820" y="1663"/>
                  </a:lnTo>
                  <a:lnTo>
                    <a:pt x="17821" y="1673"/>
                  </a:lnTo>
                  <a:lnTo>
                    <a:pt x="17822" y="1682"/>
                  </a:lnTo>
                  <a:lnTo>
                    <a:pt x="17824" y="1688"/>
                  </a:lnTo>
                  <a:lnTo>
                    <a:pt x="17827" y="1696"/>
                  </a:lnTo>
                  <a:lnTo>
                    <a:pt x="17830" y="1702"/>
                  </a:lnTo>
                  <a:lnTo>
                    <a:pt x="17835" y="1709"/>
                  </a:lnTo>
                  <a:lnTo>
                    <a:pt x="17839" y="1713"/>
                  </a:lnTo>
                  <a:lnTo>
                    <a:pt x="17845" y="1718"/>
                  </a:lnTo>
                  <a:lnTo>
                    <a:pt x="17850" y="1722"/>
                  </a:lnTo>
                  <a:lnTo>
                    <a:pt x="17856" y="1726"/>
                  </a:lnTo>
                  <a:lnTo>
                    <a:pt x="17864" y="1728"/>
                  </a:lnTo>
                  <a:lnTo>
                    <a:pt x="17872" y="1730"/>
                  </a:lnTo>
                  <a:lnTo>
                    <a:pt x="17880" y="1732"/>
                  </a:lnTo>
                  <a:lnTo>
                    <a:pt x="17889" y="1732"/>
                  </a:lnTo>
                  <a:lnTo>
                    <a:pt x="17898" y="1734"/>
                  </a:lnTo>
                  <a:lnTo>
                    <a:pt x="18017" y="1734"/>
                  </a:lnTo>
                  <a:lnTo>
                    <a:pt x="18027" y="1732"/>
                  </a:lnTo>
                  <a:lnTo>
                    <a:pt x="18036" y="1732"/>
                  </a:lnTo>
                  <a:lnTo>
                    <a:pt x="18044" y="1730"/>
                  </a:lnTo>
                  <a:lnTo>
                    <a:pt x="18052" y="1728"/>
                  </a:lnTo>
                  <a:lnTo>
                    <a:pt x="18059" y="1726"/>
                  </a:lnTo>
                  <a:lnTo>
                    <a:pt x="18065" y="1722"/>
                  </a:lnTo>
                  <a:lnTo>
                    <a:pt x="18071" y="1718"/>
                  </a:lnTo>
                  <a:lnTo>
                    <a:pt x="18077" y="1713"/>
                  </a:lnTo>
                  <a:lnTo>
                    <a:pt x="18081" y="1709"/>
                  </a:lnTo>
                  <a:lnTo>
                    <a:pt x="18085" y="1702"/>
                  </a:lnTo>
                  <a:lnTo>
                    <a:pt x="18088" y="1696"/>
                  </a:lnTo>
                  <a:lnTo>
                    <a:pt x="18091" y="1688"/>
                  </a:lnTo>
                  <a:lnTo>
                    <a:pt x="18094" y="1682"/>
                  </a:lnTo>
                  <a:lnTo>
                    <a:pt x="18095" y="1673"/>
                  </a:lnTo>
                  <a:lnTo>
                    <a:pt x="18096" y="1663"/>
                  </a:lnTo>
                  <a:lnTo>
                    <a:pt x="18096" y="1654"/>
                  </a:lnTo>
                  <a:lnTo>
                    <a:pt x="18096" y="1340"/>
                  </a:lnTo>
                  <a:close/>
                  <a:moveTo>
                    <a:pt x="17820" y="520"/>
                  </a:moveTo>
                  <a:lnTo>
                    <a:pt x="17818" y="539"/>
                  </a:lnTo>
                  <a:lnTo>
                    <a:pt x="17815" y="556"/>
                  </a:lnTo>
                  <a:lnTo>
                    <a:pt x="17813" y="573"/>
                  </a:lnTo>
                  <a:lnTo>
                    <a:pt x="17809" y="590"/>
                  </a:lnTo>
                  <a:lnTo>
                    <a:pt x="17804" y="605"/>
                  </a:lnTo>
                  <a:lnTo>
                    <a:pt x="17798" y="620"/>
                  </a:lnTo>
                  <a:lnTo>
                    <a:pt x="17793" y="633"/>
                  </a:lnTo>
                  <a:lnTo>
                    <a:pt x="17785" y="646"/>
                  </a:lnTo>
                  <a:lnTo>
                    <a:pt x="17777" y="658"/>
                  </a:lnTo>
                  <a:lnTo>
                    <a:pt x="17768" y="668"/>
                  </a:lnTo>
                  <a:lnTo>
                    <a:pt x="17759" y="678"/>
                  </a:lnTo>
                  <a:lnTo>
                    <a:pt x="17748" y="689"/>
                  </a:lnTo>
                  <a:lnTo>
                    <a:pt x="17736" y="696"/>
                  </a:lnTo>
                  <a:lnTo>
                    <a:pt x="17724" y="704"/>
                  </a:lnTo>
                  <a:lnTo>
                    <a:pt x="17711" y="711"/>
                  </a:lnTo>
                  <a:lnTo>
                    <a:pt x="17697" y="718"/>
                  </a:lnTo>
                  <a:lnTo>
                    <a:pt x="17669" y="729"/>
                  </a:lnTo>
                  <a:lnTo>
                    <a:pt x="17642" y="739"/>
                  </a:lnTo>
                  <a:lnTo>
                    <a:pt x="17616" y="749"/>
                  </a:lnTo>
                  <a:lnTo>
                    <a:pt x="17591" y="755"/>
                  </a:lnTo>
                  <a:lnTo>
                    <a:pt x="17568" y="760"/>
                  </a:lnTo>
                  <a:lnTo>
                    <a:pt x="17544" y="763"/>
                  </a:lnTo>
                  <a:lnTo>
                    <a:pt x="17522" y="764"/>
                  </a:lnTo>
                  <a:lnTo>
                    <a:pt x="17501" y="764"/>
                  </a:lnTo>
                  <a:lnTo>
                    <a:pt x="17261" y="764"/>
                  </a:lnTo>
                  <a:lnTo>
                    <a:pt x="17252" y="764"/>
                  </a:lnTo>
                  <a:lnTo>
                    <a:pt x="17243" y="763"/>
                  </a:lnTo>
                  <a:lnTo>
                    <a:pt x="17234" y="762"/>
                  </a:lnTo>
                  <a:lnTo>
                    <a:pt x="17227" y="760"/>
                  </a:lnTo>
                  <a:lnTo>
                    <a:pt x="17219" y="756"/>
                  </a:lnTo>
                  <a:lnTo>
                    <a:pt x="17214" y="753"/>
                  </a:lnTo>
                  <a:lnTo>
                    <a:pt x="17207" y="750"/>
                  </a:lnTo>
                  <a:lnTo>
                    <a:pt x="17202" y="744"/>
                  </a:lnTo>
                  <a:lnTo>
                    <a:pt x="17198" y="739"/>
                  </a:lnTo>
                  <a:lnTo>
                    <a:pt x="17193" y="733"/>
                  </a:lnTo>
                  <a:lnTo>
                    <a:pt x="17190" y="726"/>
                  </a:lnTo>
                  <a:lnTo>
                    <a:pt x="17186" y="719"/>
                  </a:lnTo>
                  <a:lnTo>
                    <a:pt x="17185" y="711"/>
                  </a:lnTo>
                  <a:lnTo>
                    <a:pt x="17183" y="703"/>
                  </a:lnTo>
                  <a:lnTo>
                    <a:pt x="17182" y="693"/>
                  </a:lnTo>
                  <a:lnTo>
                    <a:pt x="17182" y="684"/>
                  </a:lnTo>
                  <a:lnTo>
                    <a:pt x="17182" y="595"/>
                  </a:lnTo>
                  <a:lnTo>
                    <a:pt x="17182" y="579"/>
                  </a:lnTo>
                  <a:lnTo>
                    <a:pt x="17183" y="562"/>
                  </a:lnTo>
                  <a:lnTo>
                    <a:pt x="17185" y="546"/>
                  </a:lnTo>
                  <a:lnTo>
                    <a:pt x="17188" y="530"/>
                  </a:lnTo>
                  <a:lnTo>
                    <a:pt x="17190" y="514"/>
                  </a:lnTo>
                  <a:lnTo>
                    <a:pt x="17193" y="499"/>
                  </a:lnTo>
                  <a:lnTo>
                    <a:pt x="17198" y="484"/>
                  </a:lnTo>
                  <a:lnTo>
                    <a:pt x="17203" y="469"/>
                  </a:lnTo>
                  <a:lnTo>
                    <a:pt x="17208" y="454"/>
                  </a:lnTo>
                  <a:lnTo>
                    <a:pt x="17215" y="441"/>
                  </a:lnTo>
                  <a:lnTo>
                    <a:pt x="17221" y="426"/>
                  </a:lnTo>
                  <a:lnTo>
                    <a:pt x="17229" y="413"/>
                  </a:lnTo>
                  <a:lnTo>
                    <a:pt x="17237" y="400"/>
                  </a:lnTo>
                  <a:lnTo>
                    <a:pt x="17245" y="387"/>
                  </a:lnTo>
                  <a:lnTo>
                    <a:pt x="17255" y="374"/>
                  </a:lnTo>
                  <a:lnTo>
                    <a:pt x="17266" y="362"/>
                  </a:lnTo>
                  <a:lnTo>
                    <a:pt x="17276" y="349"/>
                  </a:lnTo>
                  <a:lnTo>
                    <a:pt x="17287" y="338"/>
                  </a:lnTo>
                  <a:lnTo>
                    <a:pt x="17298" y="328"/>
                  </a:lnTo>
                  <a:lnTo>
                    <a:pt x="17311" y="318"/>
                  </a:lnTo>
                  <a:lnTo>
                    <a:pt x="17324" y="309"/>
                  </a:lnTo>
                  <a:lnTo>
                    <a:pt x="17337" y="299"/>
                  </a:lnTo>
                  <a:lnTo>
                    <a:pt x="17352" y="293"/>
                  </a:lnTo>
                  <a:lnTo>
                    <a:pt x="17365" y="286"/>
                  </a:lnTo>
                  <a:lnTo>
                    <a:pt x="17381" y="279"/>
                  </a:lnTo>
                  <a:lnTo>
                    <a:pt x="17396" y="275"/>
                  </a:lnTo>
                  <a:lnTo>
                    <a:pt x="17413" y="270"/>
                  </a:lnTo>
                  <a:lnTo>
                    <a:pt x="17428" y="266"/>
                  </a:lnTo>
                  <a:lnTo>
                    <a:pt x="17447" y="262"/>
                  </a:lnTo>
                  <a:lnTo>
                    <a:pt x="17464" y="260"/>
                  </a:lnTo>
                  <a:lnTo>
                    <a:pt x="17482" y="259"/>
                  </a:lnTo>
                  <a:lnTo>
                    <a:pt x="17501" y="258"/>
                  </a:lnTo>
                  <a:lnTo>
                    <a:pt x="17534" y="259"/>
                  </a:lnTo>
                  <a:lnTo>
                    <a:pt x="17565" y="262"/>
                  </a:lnTo>
                  <a:lnTo>
                    <a:pt x="17595" y="267"/>
                  </a:lnTo>
                  <a:lnTo>
                    <a:pt x="17624" y="273"/>
                  </a:lnTo>
                  <a:lnTo>
                    <a:pt x="17638" y="278"/>
                  </a:lnTo>
                  <a:lnTo>
                    <a:pt x="17651" y="283"/>
                  </a:lnTo>
                  <a:lnTo>
                    <a:pt x="17665" y="287"/>
                  </a:lnTo>
                  <a:lnTo>
                    <a:pt x="17677" y="293"/>
                  </a:lnTo>
                  <a:lnTo>
                    <a:pt x="17690" y="299"/>
                  </a:lnTo>
                  <a:lnTo>
                    <a:pt x="17702" y="306"/>
                  </a:lnTo>
                  <a:lnTo>
                    <a:pt x="17714" y="313"/>
                  </a:lnTo>
                  <a:lnTo>
                    <a:pt x="17726" y="321"/>
                  </a:lnTo>
                  <a:lnTo>
                    <a:pt x="17736" y="329"/>
                  </a:lnTo>
                  <a:lnTo>
                    <a:pt x="17746" y="338"/>
                  </a:lnTo>
                  <a:lnTo>
                    <a:pt x="17757" y="348"/>
                  </a:lnTo>
                  <a:lnTo>
                    <a:pt x="17766" y="358"/>
                  </a:lnTo>
                  <a:lnTo>
                    <a:pt x="17774" y="368"/>
                  </a:lnTo>
                  <a:lnTo>
                    <a:pt x="17781" y="380"/>
                  </a:lnTo>
                  <a:lnTo>
                    <a:pt x="17788" y="391"/>
                  </a:lnTo>
                  <a:lnTo>
                    <a:pt x="17794" y="404"/>
                  </a:lnTo>
                  <a:lnTo>
                    <a:pt x="17800" y="416"/>
                  </a:lnTo>
                  <a:lnTo>
                    <a:pt x="17804" y="430"/>
                  </a:lnTo>
                  <a:lnTo>
                    <a:pt x="17809" y="443"/>
                  </a:lnTo>
                  <a:lnTo>
                    <a:pt x="17812" y="458"/>
                  </a:lnTo>
                  <a:lnTo>
                    <a:pt x="17815" y="473"/>
                  </a:lnTo>
                  <a:lnTo>
                    <a:pt x="17818" y="488"/>
                  </a:lnTo>
                  <a:lnTo>
                    <a:pt x="17819" y="504"/>
                  </a:lnTo>
                  <a:lnTo>
                    <a:pt x="17820" y="52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0" y="0"/>
              <a:ext cx="2208192" cy="884244"/>
            </a:xfrm>
            <a:custGeom>
              <a:pathLst>
                <a:path extrusionOk="0" h="7235" w="18094">
                  <a:moveTo>
                    <a:pt x="7164" y="0"/>
                  </a:moveTo>
                  <a:lnTo>
                    <a:pt x="6784" y="36"/>
                  </a:lnTo>
                  <a:lnTo>
                    <a:pt x="6410" y="79"/>
                  </a:lnTo>
                  <a:lnTo>
                    <a:pt x="6044" y="128"/>
                  </a:lnTo>
                  <a:lnTo>
                    <a:pt x="5683" y="183"/>
                  </a:lnTo>
                  <a:lnTo>
                    <a:pt x="5331" y="244"/>
                  </a:lnTo>
                  <a:lnTo>
                    <a:pt x="4986" y="311"/>
                  </a:lnTo>
                  <a:lnTo>
                    <a:pt x="4650" y="383"/>
                  </a:lnTo>
                  <a:lnTo>
                    <a:pt x="4322" y="460"/>
                  </a:lnTo>
                  <a:lnTo>
                    <a:pt x="4003" y="544"/>
                  </a:lnTo>
                  <a:lnTo>
                    <a:pt x="3693" y="632"/>
                  </a:lnTo>
                  <a:lnTo>
                    <a:pt x="3392" y="726"/>
                  </a:lnTo>
                  <a:lnTo>
                    <a:pt x="3102" y="825"/>
                  </a:lnTo>
                  <a:lnTo>
                    <a:pt x="2823" y="927"/>
                  </a:lnTo>
                  <a:lnTo>
                    <a:pt x="2554" y="1035"/>
                  </a:lnTo>
                  <a:lnTo>
                    <a:pt x="2297" y="1147"/>
                  </a:lnTo>
                  <a:lnTo>
                    <a:pt x="2050" y="1263"/>
                  </a:lnTo>
                  <a:lnTo>
                    <a:pt x="1816" y="1383"/>
                  </a:lnTo>
                  <a:lnTo>
                    <a:pt x="1594" y="1508"/>
                  </a:lnTo>
                  <a:lnTo>
                    <a:pt x="1386" y="1635"/>
                  </a:lnTo>
                  <a:lnTo>
                    <a:pt x="1190" y="1768"/>
                  </a:lnTo>
                  <a:lnTo>
                    <a:pt x="1007" y="1903"/>
                  </a:lnTo>
                  <a:lnTo>
                    <a:pt x="838" y="2041"/>
                  </a:lnTo>
                  <a:lnTo>
                    <a:pt x="684" y="2183"/>
                  </a:lnTo>
                  <a:lnTo>
                    <a:pt x="545" y="2329"/>
                  </a:lnTo>
                  <a:lnTo>
                    <a:pt x="421" y="2476"/>
                  </a:lnTo>
                  <a:lnTo>
                    <a:pt x="311" y="2626"/>
                  </a:lnTo>
                  <a:lnTo>
                    <a:pt x="217" y="2779"/>
                  </a:lnTo>
                  <a:lnTo>
                    <a:pt x="140" y="2935"/>
                  </a:lnTo>
                  <a:lnTo>
                    <a:pt x="79" y="3092"/>
                  </a:lnTo>
                  <a:lnTo>
                    <a:pt x="35" y="3252"/>
                  </a:lnTo>
                  <a:lnTo>
                    <a:pt x="9" y="3413"/>
                  </a:lnTo>
                  <a:lnTo>
                    <a:pt x="0" y="3577"/>
                  </a:lnTo>
                  <a:lnTo>
                    <a:pt x="11" y="3765"/>
                  </a:lnTo>
                  <a:lnTo>
                    <a:pt x="46" y="3951"/>
                  </a:lnTo>
                  <a:lnTo>
                    <a:pt x="104" y="4133"/>
                  </a:lnTo>
                  <a:lnTo>
                    <a:pt x="184" y="4313"/>
                  </a:lnTo>
                  <a:lnTo>
                    <a:pt x="285" y="4490"/>
                  </a:lnTo>
                  <a:lnTo>
                    <a:pt x="408" y="4663"/>
                  </a:lnTo>
                  <a:lnTo>
                    <a:pt x="551" y="4833"/>
                  </a:lnTo>
                  <a:lnTo>
                    <a:pt x="713" y="4999"/>
                  </a:lnTo>
                  <a:lnTo>
                    <a:pt x="895" y="5161"/>
                  </a:lnTo>
                  <a:lnTo>
                    <a:pt x="1095" y="5318"/>
                  </a:lnTo>
                  <a:lnTo>
                    <a:pt x="1312" y="5472"/>
                  </a:lnTo>
                  <a:lnTo>
                    <a:pt x="1549" y="5620"/>
                  </a:lnTo>
                  <a:lnTo>
                    <a:pt x="1801" y="5764"/>
                  </a:lnTo>
                  <a:lnTo>
                    <a:pt x="2070" y="5902"/>
                  </a:lnTo>
                  <a:lnTo>
                    <a:pt x="2356" y="6034"/>
                  </a:lnTo>
                  <a:lnTo>
                    <a:pt x="2655" y="6162"/>
                  </a:lnTo>
                  <a:lnTo>
                    <a:pt x="2970" y="6283"/>
                  </a:lnTo>
                  <a:lnTo>
                    <a:pt x="3298" y="6398"/>
                  </a:lnTo>
                  <a:lnTo>
                    <a:pt x="3640" y="6507"/>
                  </a:lnTo>
                  <a:lnTo>
                    <a:pt x="3995" y="6608"/>
                  </a:lnTo>
                  <a:lnTo>
                    <a:pt x="4361" y="6705"/>
                  </a:lnTo>
                  <a:lnTo>
                    <a:pt x="4740" y="6793"/>
                  </a:lnTo>
                  <a:lnTo>
                    <a:pt x="5131" y="6873"/>
                  </a:lnTo>
                  <a:lnTo>
                    <a:pt x="5531" y="6947"/>
                  </a:lnTo>
                  <a:lnTo>
                    <a:pt x="5942" y="7012"/>
                  </a:lnTo>
                  <a:lnTo>
                    <a:pt x="6362" y="7070"/>
                  </a:lnTo>
                  <a:lnTo>
                    <a:pt x="6791" y="7120"/>
                  </a:lnTo>
                  <a:lnTo>
                    <a:pt x="7227" y="7160"/>
                  </a:lnTo>
                  <a:lnTo>
                    <a:pt x="7672" y="7193"/>
                  </a:lnTo>
                  <a:lnTo>
                    <a:pt x="8124" y="7216"/>
                  </a:lnTo>
                  <a:lnTo>
                    <a:pt x="8583" y="7231"/>
                  </a:lnTo>
                  <a:lnTo>
                    <a:pt x="9046" y="7235"/>
                  </a:lnTo>
                  <a:lnTo>
                    <a:pt x="9511" y="7231"/>
                  </a:lnTo>
                  <a:lnTo>
                    <a:pt x="9970" y="7216"/>
                  </a:lnTo>
                  <a:lnTo>
                    <a:pt x="10421" y="7193"/>
                  </a:lnTo>
                  <a:lnTo>
                    <a:pt x="10866" y="7160"/>
                  </a:lnTo>
                  <a:lnTo>
                    <a:pt x="11304" y="7120"/>
                  </a:lnTo>
                  <a:lnTo>
                    <a:pt x="11732" y="7070"/>
                  </a:lnTo>
                  <a:lnTo>
                    <a:pt x="12152" y="7012"/>
                  </a:lnTo>
                  <a:lnTo>
                    <a:pt x="12563" y="6947"/>
                  </a:lnTo>
                  <a:lnTo>
                    <a:pt x="12963" y="6873"/>
                  </a:lnTo>
                  <a:lnTo>
                    <a:pt x="13354" y="6793"/>
                  </a:lnTo>
                  <a:lnTo>
                    <a:pt x="13731" y="6705"/>
                  </a:lnTo>
                  <a:lnTo>
                    <a:pt x="14099" y="6608"/>
                  </a:lnTo>
                  <a:lnTo>
                    <a:pt x="14454" y="6507"/>
                  </a:lnTo>
                  <a:lnTo>
                    <a:pt x="14796" y="6398"/>
                  </a:lnTo>
                  <a:lnTo>
                    <a:pt x="15124" y="6283"/>
                  </a:lnTo>
                  <a:lnTo>
                    <a:pt x="15439" y="6162"/>
                  </a:lnTo>
                  <a:lnTo>
                    <a:pt x="15739" y="6034"/>
                  </a:lnTo>
                  <a:lnTo>
                    <a:pt x="16024" y="5902"/>
                  </a:lnTo>
                  <a:lnTo>
                    <a:pt x="16293" y="5764"/>
                  </a:lnTo>
                  <a:lnTo>
                    <a:pt x="16545" y="5620"/>
                  </a:lnTo>
                  <a:lnTo>
                    <a:pt x="16781" y="5472"/>
                  </a:lnTo>
                  <a:lnTo>
                    <a:pt x="16999" y="5318"/>
                  </a:lnTo>
                  <a:lnTo>
                    <a:pt x="17199" y="5161"/>
                  </a:lnTo>
                  <a:lnTo>
                    <a:pt x="17381" y="4999"/>
                  </a:lnTo>
                  <a:lnTo>
                    <a:pt x="17543" y="4833"/>
                  </a:lnTo>
                  <a:lnTo>
                    <a:pt x="17686" y="4663"/>
                  </a:lnTo>
                  <a:lnTo>
                    <a:pt x="17808" y="4490"/>
                  </a:lnTo>
                  <a:lnTo>
                    <a:pt x="17910" y="4313"/>
                  </a:lnTo>
                  <a:lnTo>
                    <a:pt x="17989" y="4133"/>
                  </a:lnTo>
                  <a:lnTo>
                    <a:pt x="18047" y="3951"/>
                  </a:lnTo>
                  <a:lnTo>
                    <a:pt x="18082" y="3765"/>
                  </a:lnTo>
                  <a:lnTo>
                    <a:pt x="18094" y="3577"/>
                  </a:lnTo>
                  <a:lnTo>
                    <a:pt x="18085" y="3413"/>
                  </a:lnTo>
                  <a:lnTo>
                    <a:pt x="18058" y="3252"/>
                  </a:lnTo>
                  <a:lnTo>
                    <a:pt x="18014" y="3092"/>
                  </a:lnTo>
                  <a:lnTo>
                    <a:pt x="17954" y="2935"/>
                  </a:lnTo>
                  <a:lnTo>
                    <a:pt x="17876" y="2779"/>
                  </a:lnTo>
                  <a:lnTo>
                    <a:pt x="17783" y="2626"/>
                  </a:lnTo>
                  <a:lnTo>
                    <a:pt x="17673" y="2476"/>
                  </a:lnTo>
                  <a:lnTo>
                    <a:pt x="17549" y="2329"/>
                  </a:lnTo>
                  <a:lnTo>
                    <a:pt x="17410" y="2183"/>
                  </a:lnTo>
                  <a:lnTo>
                    <a:pt x="17255" y="2041"/>
                  </a:lnTo>
                  <a:lnTo>
                    <a:pt x="17086" y="1903"/>
                  </a:lnTo>
                  <a:lnTo>
                    <a:pt x="16904" y="1768"/>
                  </a:lnTo>
                  <a:lnTo>
                    <a:pt x="16708" y="1637"/>
                  </a:lnTo>
                  <a:lnTo>
                    <a:pt x="16499" y="1508"/>
                  </a:lnTo>
                  <a:lnTo>
                    <a:pt x="16277" y="1383"/>
                  </a:lnTo>
                  <a:lnTo>
                    <a:pt x="16044" y="1263"/>
                  </a:lnTo>
                  <a:lnTo>
                    <a:pt x="15797" y="1147"/>
                  </a:lnTo>
                  <a:lnTo>
                    <a:pt x="15539" y="1035"/>
                  </a:lnTo>
                  <a:lnTo>
                    <a:pt x="15271" y="927"/>
                  </a:lnTo>
                  <a:lnTo>
                    <a:pt x="14992" y="825"/>
                  </a:lnTo>
                  <a:lnTo>
                    <a:pt x="14701" y="726"/>
                  </a:lnTo>
                  <a:lnTo>
                    <a:pt x="14401" y="632"/>
                  </a:lnTo>
                  <a:lnTo>
                    <a:pt x="14091" y="544"/>
                  </a:lnTo>
                  <a:lnTo>
                    <a:pt x="13772" y="461"/>
                  </a:lnTo>
                  <a:lnTo>
                    <a:pt x="13444" y="383"/>
                  </a:lnTo>
                  <a:lnTo>
                    <a:pt x="13108" y="311"/>
                  </a:lnTo>
                  <a:lnTo>
                    <a:pt x="12763" y="244"/>
                  </a:lnTo>
                  <a:lnTo>
                    <a:pt x="12410" y="183"/>
                  </a:lnTo>
                  <a:lnTo>
                    <a:pt x="12050" y="128"/>
                  </a:lnTo>
                  <a:lnTo>
                    <a:pt x="11684" y="79"/>
                  </a:lnTo>
                  <a:lnTo>
                    <a:pt x="11310" y="36"/>
                  </a:lnTo>
                  <a:lnTo>
                    <a:pt x="10930" y="0"/>
                  </a:lnTo>
                  <a:lnTo>
                    <a:pt x="10930" y="169"/>
                  </a:lnTo>
                  <a:lnTo>
                    <a:pt x="11126" y="195"/>
                  </a:lnTo>
                  <a:lnTo>
                    <a:pt x="11319" y="224"/>
                  </a:lnTo>
                  <a:lnTo>
                    <a:pt x="11508" y="258"/>
                  </a:lnTo>
                  <a:lnTo>
                    <a:pt x="11693" y="295"/>
                  </a:lnTo>
                  <a:lnTo>
                    <a:pt x="11874" y="336"/>
                  </a:lnTo>
                  <a:lnTo>
                    <a:pt x="12050" y="379"/>
                  </a:lnTo>
                  <a:lnTo>
                    <a:pt x="12222" y="426"/>
                  </a:lnTo>
                  <a:lnTo>
                    <a:pt x="12390" y="476"/>
                  </a:lnTo>
                  <a:lnTo>
                    <a:pt x="12551" y="529"/>
                  </a:lnTo>
                  <a:lnTo>
                    <a:pt x="12709" y="585"/>
                  </a:lnTo>
                  <a:lnTo>
                    <a:pt x="12861" y="644"/>
                  </a:lnTo>
                  <a:lnTo>
                    <a:pt x="13007" y="703"/>
                  </a:lnTo>
                  <a:lnTo>
                    <a:pt x="13149" y="766"/>
                  </a:lnTo>
                  <a:lnTo>
                    <a:pt x="13285" y="831"/>
                  </a:lnTo>
                  <a:lnTo>
                    <a:pt x="13415" y="897"/>
                  </a:lnTo>
                  <a:lnTo>
                    <a:pt x="13538" y="966"/>
                  </a:lnTo>
                  <a:lnTo>
                    <a:pt x="13656" y="1035"/>
                  </a:lnTo>
                  <a:lnTo>
                    <a:pt x="13767" y="1106"/>
                  </a:lnTo>
                  <a:lnTo>
                    <a:pt x="13872" y="1179"/>
                  </a:lnTo>
                  <a:lnTo>
                    <a:pt x="13969" y="1252"/>
                  </a:lnTo>
                  <a:lnTo>
                    <a:pt x="14061" y="1327"/>
                  </a:lnTo>
                  <a:lnTo>
                    <a:pt x="14144" y="1401"/>
                  </a:lnTo>
                  <a:lnTo>
                    <a:pt x="14221" y="1477"/>
                  </a:lnTo>
                  <a:lnTo>
                    <a:pt x="14290" y="1553"/>
                  </a:lnTo>
                  <a:lnTo>
                    <a:pt x="14353" y="1629"/>
                  </a:lnTo>
                  <a:lnTo>
                    <a:pt x="14407" y="1706"/>
                  </a:lnTo>
                  <a:lnTo>
                    <a:pt x="14453" y="1781"/>
                  </a:lnTo>
                  <a:lnTo>
                    <a:pt x="14492" y="1858"/>
                  </a:lnTo>
                  <a:lnTo>
                    <a:pt x="14521" y="1934"/>
                  </a:lnTo>
                  <a:lnTo>
                    <a:pt x="14543" y="2009"/>
                  </a:lnTo>
                  <a:lnTo>
                    <a:pt x="14556" y="2083"/>
                  </a:lnTo>
                  <a:lnTo>
                    <a:pt x="14561" y="2157"/>
                  </a:lnTo>
                  <a:lnTo>
                    <a:pt x="14554" y="2250"/>
                  </a:lnTo>
                  <a:lnTo>
                    <a:pt x="14533" y="2341"/>
                  </a:lnTo>
                  <a:lnTo>
                    <a:pt x="14497" y="2432"/>
                  </a:lnTo>
                  <a:lnTo>
                    <a:pt x="14449" y="2520"/>
                  </a:lnTo>
                  <a:lnTo>
                    <a:pt x="14387" y="2608"/>
                  </a:lnTo>
                  <a:lnTo>
                    <a:pt x="14312" y="2693"/>
                  </a:lnTo>
                  <a:lnTo>
                    <a:pt x="14225" y="2778"/>
                  </a:lnTo>
                  <a:lnTo>
                    <a:pt x="14126" y="2859"/>
                  </a:lnTo>
                  <a:lnTo>
                    <a:pt x="14015" y="2939"/>
                  </a:lnTo>
                  <a:lnTo>
                    <a:pt x="13893" y="3018"/>
                  </a:lnTo>
                  <a:lnTo>
                    <a:pt x="13761" y="3093"/>
                  </a:lnTo>
                  <a:lnTo>
                    <a:pt x="13617" y="3167"/>
                  </a:lnTo>
                  <a:lnTo>
                    <a:pt x="13462" y="3237"/>
                  </a:lnTo>
                  <a:lnTo>
                    <a:pt x="13299" y="3306"/>
                  </a:lnTo>
                  <a:lnTo>
                    <a:pt x="13125" y="3372"/>
                  </a:lnTo>
                  <a:lnTo>
                    <a:pt x="12943" y="3435"/>
                  </a:lnTo>
                  <a:lnTo>
                    <a:pt x="12751" y="3495"/>
                  </a:lnTo>
                  <a:lnTo>
                    <a:pt x="12550" y="3551"/>
                  </a:lnTo>
                  <a:lnTo>
                    <a:pt x="12342" y="3605"/>
                  </a:lnTo>
                  <a:lnTo>
                    <a:pt x="12126" y="3655"/>
                  </a:lnTo>
                  <a:lnTo>
                    <a:pt x="11902" y="3703"/>
                  </a:lnTo>
                  <a:lnTo>
                    <a:pt x="11671" y="3746"/>
                  </a:lnTo>
                  <a:lnTo>
                    <a:pt x="11434" y="3787"/>
                  </a:lnTo>
                  <a:lnTo>
                    <a:pt x="11189" y="3823"/>
                  </a:lnTo>
                  <a:lnTo>
                    <a:pt x="10939" y="3854"/>
                  </a:lnTo>
                  <a:lnTo>
                    <a:pt x="10684" y="3884"/>
                  </a:lnTo>
                  <a:lnTo>
                    <a:pt x="10422" y="3908"/>
                  </a:lnTo>
                  <a:lnTo>
                    <a:pt x="10155" y="3928"/>
                  </a:lnTo>
                  <a:lnTo>
                    <a:pt x="9885" y="3944"/>
                  </a:lnTo>
                  <a:lnTo>
                    <a:pt x="9609" y="3955"/>
                  </a:lnTo>
                  <a:lnTo>
                    <a:pt x="9329" y="3963"/>
                  </a:lnTo>
                  <a:lnTo>
                    <a:pt x="9046" y="3965"/>
                  </a:lnTo>
                  <a:lnTo>
                    <a:pt x="8764" y="3963"/>
                  </a:lnTo>
                  <a:lnTo>
                    <a:pt x="8484" y="3955"/>
                  </a:lnTo>
                  <a:lnTo>
                    <a:pt x="8209" y="3944"/>
                  </a:lnTo>
                  <a:lnTo>
                    <a:pt x="7938" y="3928"/>
                  </a:lnTo>
                  <a:lnTo>
                    <a:pt x="7672" y="3908"/>
                  </a:lnTo>
                  <a:lnTo>
                    <a:pt x="7411" y="3884"/>
                  </a:lnTo>
                  <a:lnTo>
                    <a:pt x="7155" y="3854"/>
                  </a:lnTo>
                  <a:lnTo>
                    <a:pt x="6904" y="3823"/>
                  </a:lnTo>
                  <a:lnTo>
                    <a:pt x="6660" y="3787"/>
                  </a:lnTo>
                  <a:lnTo>
                    <a:pt x="6423" y="3746"/>
                  </a:lnTo>
                  <a:lnTo>
                    <a:pt x="6191" y="3703"/>
                  </a:lnTo>
                  <a:lnTo>
                    <a:pt x="5968" y="3655"/>
                  </a:lnTo>
                  <a:lnTo>
                    <a:pt x="5752" y="3605"/>
                  </a:lnTo>
                  <a:lnTo>
                    <a:pt x="5543" y="3551"/>
                  </a:lnTo>
                  <a:lnTo>
                    <a:pt x="5342" y="3495"/>
                  </a:lnTo>
                  <a:lnTo>
                    <a:pt x="5151" y="3435"/>
                  </a:lnTo>
                  <a:lnTo>
                    <a:pt x="4968" y="3372"/>
                  </a:lnTo>
                  <a:lnTo>
                    <a:pt x="4795" y="3306"/>
                  </a:lnTo>
                  <a:lnTo>
                    <a:pt x="4631" y="3237"/>
                  </a:lnTo>
                  <a:lnTo>
                    <a:pt x="4477" y="3167"/>
                  </a:lnTo>
                  <a:lnTo>
                    <a:pt x="4333" y="3093"/>
                  </a:lnTo>
                  <a:lnTo>
                    <a:pt x="4200" y="3018"/>
                  </a:lnTo>
                  <a:lnTo>
                    <a:pt x="4079" y="2939"/>
                  </a:lnTo>
                  <a:lnTo>
                    <a:pt x="3968" y="2859"/>
                  </a:lnTo>
                  <a:lnTo>
                    <a:pt x="3868" y="2778"/>
                  </a:lnTo>
                  <a:lnTo>
                    <a:pt x="3782" y="2693"/>
                  </a:lnTo>
                  <a:lnTo>
                    <a:pt x="3708" y="2608"/>
                  </a:lnTo>
                  <a:lnTo>
                    <a:pt x="3645" y="2520"/>
                  </a:lnTo>
                  <a:lnTo>
                    <a:pt x="3597" y="2432"/>
                  </a:lnTo>
                  <a:lnTo>
                    <a:pt x="3562" y="2341"/>
                  </a:lnTo>
                  <a:lnTo>
                    <a:pt x="3540" y="2250"/>
                  </a:lnTo>
                  <a:lnTo>
                    <a:pt x="3533" y="2157"/>
                  </a:lnTo>
                  <a:lnTo>
                    <a:pt x="3538" y="2083"/>
                  </a:lnTo>
                  <a:lnTo>
                    <a:pt x="3550" y="2009"/>
                  </a:lnTo>
                  <a:lnTo>
                    <a:pt x="3572" y="1935"/>
                  </a:lnTo>
                  <a:lnTo>
                    <a:pt x="3602" y="1859"/>
                  </a:lnTo>
                  <a:lnTo>
                    <a:pt x="3641" y="1785"/>
                  </a:lnTo>
                  <a:lnTo>
                    <a:pt x="3687" y="1710"/>
                  </a:lnTo>
                  <a:lnTo>
                    <a:pt x="3741" y="1634"/>
                  </a:lnTo>
                  <a:lnTo>
                    <a:pt x="3803" y="1560"/>
                  </a:lnTo>
                  <a:lnTo>
                    <a:pt x="3873" y="1485"/>
                  </a:lnTo>
                  <a:lnTo>
                    <a:pt x="3950" y="1412"/>
                  </a:lnTo>
                  <a:lnTo>
                    <a:pt x="4033" y="1338"/>
                  </a:lnTo>
                  <a:lnTo>
                    <a:pt x="4124" y="1266"/>
                  </a:lnTo>
                  <a:lnTo>
                    <a:pt x="4222" y="1194"/>
                  </a:lnTo>
                  <a:lnTo>
                    <a:pt x="4326" y="1124"/>
                  </a:lnTo>
                  <a:lnTo>
                    <a:pt x="4438" y="1055"/>
                  </a:lnTo>
                  <a:lnTo>
                    <a:pt x="4556" y="987"/>
                  </a:lnTo>
                  <a:lnTo>
                    <a:pt x="4679" y="922"/>
                  </a:lnTo>
                  <a:lnTo>
                    <a:pt x="4809" y="857"/>
                  </a:lnTo>
                  <a:lnTo>
                    <a:pt x="4944" y="794"/>
                  </a:lnTo>
                  <a:lnTo>
                    <a:pt x="5086" y="734"/>
                  </a:lnTo>
                  <a:lnTo>
                    <a:pt x="5233" y="675"/>
                  </a:lnTo>
                  <a:lnTo>
                    <a:pt x="5384" y="619"/>
                  </a:lnTo>
                  <a:lnTo>
                    <a:pt x="5543" y="566"/>
                  </a:lnTo>
                  <a:lnTo>
                    <a:pt x="5704" y="513"/>
                  </a:lnTo>
                  <a:lnTo>
                    <a:pt x="5872" y="466"/>
                  </a:lnTo>
                  <a:lnTo>
                    <a:pt x="6044" y="420"/>
                  </a:lnTo>
                  <a:lnTo>
                    <a:pt x="6220" y="377"/>
                  </a:lnTo>
                  <a:lnTo>
                    <a:pt x="6400" y="337"/>
                  </a:lnTo>
                  <a:lnTo>
                    <a:pt x="6586" y="301"/>
                  </a:lnTo>
                  <a:lnTo>
                    <a:pt x="6775" y="268"/>
                  </a:lnTo>
                  <a:lnTo>
                    <a:pt x="6967" y="239"/>
                  </a:lnTo>
                  <a:lnTo>
                    <a:pt x="7164" y="213"/>
                  </a:lnTo>
                  <a:lnTo>
                    <a:pt x="7164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44525" y="52387"/>
              <a:ext cx="915993" cy="327028"/>
            </a:xfrm>
            <a:custGeom>
              <a:pathLst>
                <a:path extrusionOk="0" h="2667" w="7498">
                  <a:moveTo>
                    <a:pt x="2968" y="0"/>
                  </a:moveTo>
                  <a:lnTo>
                    <a:pt x="2811" y="14"/>
                  </a:lnTo>
                  <a:lnTo>
                    <a:pt x="2656" y="30"/>
                  </a:lnTo>
                  <a:lnTo>
                    <a:pt x="2505" y="48"/>
                  </a:lnTo>
                  <a:lnTo>
                    <a:pt x="2355" y="67"/>
                  </a:lnTo>
                  <a:lnTo>
                    <a:pt x="2209" y="90"/>
                  </a:lnTo>
                  <a:lnTo>
                    <a:pt x="2067" y="114"/>
                  </a:lnTo>
                  <a:lnTo>
                    <a:pt x="1926" y="142"/>
                  </a:lnTo>
                  <a:lnTo>
                    <a:pt x="1791" y="170"/>
                  </a:lnTo>
                  <a:lnTo>
                    <a:pt x="1658" y="200"/>
                  </a:lnTo>
                  <a:lnTo>
                    <a:pt x="1530" y="233"/>
                  </a:lnTo>
                  <a:lnTo>
                    <a:pt x="1406" y="267"/>
                  </a:lnTo>
                  <a:lnTo>
                    <a:pt x="1286" y="303"/>
                  </a:lnTo>
                  <a:lnTo>
                    <a:pt x="1169" y="342"/>
                  </a:lnTo>
                  <a:lnTo>
                    <a:pt x="1059" y="381"/>
                  </a:lnTo>
                  <a:lnTo>
                    <a:pt x="951" y="423"/>
                  </a:lnTo>
                  <a:lnTo>
                    <a:pt x="849" y="465"/>
                  </a:lnTo>
                  <a:lnTo>
                    <a:pt x="752" y="510"/>
                  </a:lnTo>
                  <a:lnTo>
                    <a:pt x="660" y="556"/>
                  </a:lnTo>
                  <a:lnTo>
                    <a:pt x="574" y="603"/>
                  </a:lnTo>
                  <a:lnTo>
                    <a:pt x="493" y="652"/>
                  </a:lnTo>
                  <a:lnTo>
                    <a:pt x="417" y="701"/>
                  </a:lnTo>
                  <a:lnTo>
                    <a:pt x="347" y="752"/>
                  </a:lnTo>
                  <a:lnTo>
                    <a:pt x="284" y="804"/>
                  </a:lnTo>
                  <a:lnTo>
                    <a:pt x="226" y="859"/>
                  </a:lnTo>
                  <a:lnTo>
                    <a:pt x="174" y="913"/>
                  </a:lnTo>
                  <a:lnTo>
                    <a:pt x="129" y="968"/>
                  </a:lnTo>
                  <a:lnTo>
                    <a:pt x="90" y="1025"/>
                  </a:lnTo>
                  <a:lnTo>
                    <a:pt x="58" y="1081"/>
                  </a:lnTo>
                  <a:lnTo>
                    <a:pt x="32" y="1140"/>
                  </a:lnTo>
                  <a:lnTo>
                    <a:pt x="14" y="1199"/>
                  </a:lnTo>
                  <a:lnTo>
                    <a:pt x="3" y="1258"/>
                  </a:lnTo>
                  <a:lnTo>
                    <a:pt x="0" y="1319"/>
                  </a:lnTo>
                  <a:lnTo>
                    <a:pt x="4" y="1388"/>
                  </a:lnTo>
                  <a:lnTo>
                    <a:pt x="19" y="1456"/>
                  </a:lnTo>
                  <a:lnTo>
                    <a:pt x="43" y="1524"/>
                  </a:lnTo>
                  <a:lnTo>
                    <a:pt x="77" y="1589"/>
                  </a:lnTo>
                  <a:lnTo>
                    <a:pt x="118" y="1655"/>
                  </a:lnTo>
                  <a:lnTo>
                    <a:pt x="169" y="1718"/>
                  </a:lnTo>
                  <a:lnTo>
                    <a:pt x="228" y="1782"/>
                  </a:lnTo>
                  <a:lnTo>
                    <a:pt x="295" y="1843"/>
                  </a:lnTo>
                  <a:lnTo>
                    <a:pt x="371" y="1903"/>
                  </a:lnTo>
                  <a:lnTo>
                    <a:pt x="453" y="1960"/>
                  </a:lnTo>
                  <a:lnTo>
                    <a:pt x="544" y="2017"/>
                  </a:lnTo>
                  <a:lnTo>
                    <a:pt x="641" y="2071"/>
                  </a:lnTo>
                  <a:lnTo>
                    <a:pt x="746" y="2124"/>
                  </a:lnTo>
                  <a:lnTo>
                    <a:pt x="857" y="2175"/>
                  </a:lnTo>
                  <a:lnTo>
                    <a:pt x="976" y="2224"/>
                  </a:lnTo>
                  <a:lnTo>
                    <a:pt x="1100" y="2271"/>
                  </a:lnTo>
                  <a:lnTo>
                    <a:pt x="1231" y="2315"/>
                  </a:lnTo>
                  <a:lnTo>
                    <a:pt x="1366" y="2358"/>
                  </a:lnTo>
                  <a:lnTo>
                    <a:pt x="1508" y="2398"/>
                  </a:lnTo>
                  <a:lnTo>
                    <a:pt x="1655" y="2436"/>
                  </a:lnTo>
                  <a:lnTo>
                    <a:pt x="1808" y="2471"/>
                  </a:lnTo>
                  <a:lnTo>
                    <a:pt x="1965" y="2503"/>
                  </a:lnTo>
                  <a:lnTo>
                    <a:pt x="2126" y="2534"/>
                  </a:lnTo>
                  <a:lnTo>
                    <a:pt x="2292" y="2561"/>
                  </a:lnTo>
                  <a:lnTo>
                    <a:pt x="2463" y="2585"/>
                  </a:lnTo>
                  <a:lnTo>
                    <a:pt x="2636" y="2606"/>
                  </a:lnTo>
                  <a:lnTo>
                    <a:pt x="2813" y="2624"/>
                  </a:lnTo>
                  <a:lnTo>
                    <a:pt x="2996" y="2639"/>
                  </a:lnTo>
                  <a:lnTo>
                    <a:pt x="3179" y="2651"/>
                  </a:lnTo>
                  <a:lnTo>
                    <a:pt x="3367" y="2659"/>
                  </a:lnTo>
                  <a:lnTo>
                    <a:pt x="3557" y="2665"/>
                  </a:lnTo>
                  <a:lnTo>
                    <a:pt x="3749" y="2667"/>
                  </a:lnTo>
                  <a:lnTo>
                    <a:pt x="3941" y="2665"/>
                  </a:lnTo>
                  <a:lnTo>
                    <a:pt x="4131" y="2659"/>
                  </a:lnTo>
                  <a:lnTo>
                    <a:pt x="4319" y="2651"/>
                  </a:lnTo>
                  <a:lnTo>
                    <a:pt x="4503" y="2639"/>
                  </a:lnTo>
                  <a:lnTo>
                    <a:pt x="4685" y="2624"/>
                  </a:lnTo>
                  <a:lnTo>
                    <a:pt x="4862" y="2606"/>
                  </a:lnTo>
                  <a:lnTo>
                    <a:pt x="5035" y="2585"/>
                  </a:lnTo>
                  <a:lnTo>
                    <a:pt x="5206" y="2561"/>
                  </a:lnTo>
                  <a:lnTo>
                    <a:pt x="5373" y="2534"/>
                  </a:lnTo>
                  <a:lnTo>
                    <a:pt x="5533" y="2503"/>
                  </a:lnTo>
                  <a:lnTo>
                    <a:pt x="5690" y="2471"/>
                  </a:lnTo>
                  <a:lnTo>
                    <a:pt x="5843" y="2436"/>
                  </a:lnTo>
                  <a:lnTo>
                    <a:pt x="5990" y="2398"/>
                  </a:lnTo>
                  <a:lnTo>
                    <a:pt x="6132" y="2358"/>
                  </a:lnTo>
                  <a:lnTo>
                    <a:pt x="6267" y="2315"/>
                  </a:lnTo>
                  <a:lnTo>
                    <a:pt x="6398" y="2271"/>
                  </a:lnTo>
                  <a:lnTo>
                    <a:pt x="6522" y="2224"/>
                  </a:lnTo>
                  <a:lnTo>
                    <a:pt x="6641" y="2175"/>
                  </a:lnTo>
                  <a:lnTo>
                    <a:pt x="6752" y="2124"/>
                  </a:lnTo>
                  <a:lnTo>
                    <a:pt x="6857" y="2071"/>
                  </a:lnTo>
                  <a:lnTo>
                    <a:pt x="6954" y="2017"/>
                  </a:lnTo>
                  <a:lnTo>
                    <a:pt x="7045" y="1960"/>
                  </a:lnTo>
                  <a:lnTo>
                    <a:pt x="7127" y="1903"/>
                  </a:lnTo>
                  <a:lnTo>
                    <a:pt x="7203" y="1843"/>
                  </a:lnTo>
                  <a:lnTo>
                    <a:pt x="7270" y="1782"/>
                  </a:lnTo>
                  <a:lnTo>
                    <a:pt x="7329" y="1718"/>
                  </a:lnTo>
                  <a:lnTo>
                    <a:pt x="7380" y="1655"/>
                  </a:lnTo>
                  <a:lnTo>
                    <a:pt x="7421" y="1589"/>
                  </a:lnTo>
                  <a:lnTo>
                    <a:pt x="7455" y="1524"/>
                  </a:lnTo>
                  <a:lnTo>
                    <a:pt x="7479" y="1456"/>
                  </a:lnTo>
                  <a:lnTo>
                    <a:pt x="7494" y="1388"/>
                  </a:lnTo>
                  <a:lnTo>
                    <a:pt x="7498" y="1319"/>
                  </a:lnTo>
                  <a:lnTo>
                    <a:pt x="7495" y="1258"/>
                  </a:lnTo>
                  <a:lnTo>
                    <a:pt x="7484" y="1199"/>
                  </a:lnTo>
                  <a:lnTo>
                    <a:pt x="7466" y="1140"/>
                  </a:lnTo>
                  <a:lnTo>
                    <a:pt x="7440" y="1081"/>
                  </a:lnTo>
                  <a:lnTo>
                    <a:pt x="7408" y="1025"/>
                  </a:lnTo>
                  <a:lnTo>
                    <a:pt x="7369" y="968"/>
                  </a:lnTo>
                  <a:lnTo>
                    <a:pt x="7324" y="913"/>
                  </a:lnTo>
                  <a:lnTo>
                    <a:pt x="7272" y="859"/>
                  </a:lnTo>
                  <a:lnTo>
                    <a:pt x="7214" y="804"/>
                  </a:lnTo>
                  <a:lnTo>
                    <a:pt x="7151" y="752"/>
                  </a:lnTo>
                  <a:lnTo>
                    <a:pt x="7081" y="701"/>
                  </a:lnTo>
                  <a:lnTo>
                    <a:pt x="7005" y="652"/>
                  </a:lnTo>
                  <a:lnTo>
                    <a:pt x="6924" y="603"/>
                  </a:lnTo>
                  <a:lnTo>
                    <a:pt x="6838" y="556"/>
                  </a:lnTo>
                  <a:lnTo>
                    <a:pt x="6746" y="510"/>
                  </a:lnTo>
                  <a:lnTo>
                    <a:pt x="6649" y="465"/>
                  </a:lnTo>
                  <a:lnTo>
                    <a:pt x="6547" y="423"/>
                  </a:lnTo>
                  <a:lnTo>
                    <a:pt x="6439" y="381"/>
                  </a:lnTo>
                  <a:lnTo>
                    <a:pt x="6329" y="342"/>
                  </a:lnTo>
                  <a:lnTo>
                    <a:pt x="6213" y="303"/>
                  </a:lnTo>
                  <a:lnTo>
                    <a:pt x="6092" y="267"/>
                  </a:lnTo>
                  <a:lnTo>
                    <a:pt x="5968" y="233"/>
                  </a:lnTo>
                  <a:lnTo>
                    <a:pt x="5840" y="200"/>
                  </a:lnTo>
                  <a:lnTo>
                    <a:pt x="5707" y="170"/>
                  </a:lnTo>
                  <a:lnTo>
                    <a:pt x="5572" y="142"/>
                  </a:lnTo>
                  <a:lnTo>
                    <a:pt x="5431" y="114"/>
                  </a:lnTo>
                  <a:lnTo>
                    <a:pt x="5289" y="90"/>
                  </a:lnTo>
                  <a:lnTo>
                    <a:pt x="5143" y="67"/>
                  </a:lnTo>
                  <a:lnTo>
                    <a:pt x="4994" y="48"/>
                  </a:lnTo>
                  <a:lnTo>
                    <a:pt x="4842" y="30"/>
                  </a:lnTo>
                  <a:lnTo>
                    <a:pt x="4687" y="14"/>
                  </a:lnTo>
                  <a:lnTo>
                    <a:pt x="4530" y="0"/>
                  </a:lnTo>
                  <a:lnTo>
                    <a:pt x="4530" y="169"/>
                  </a:lnTo>
                  <a:lnTo>
                    <a:pt x="4611" y="178"/>
                  </a:lnTo>
                  <a:lnTo>
                    <a:pt x="4690" y="188"/>
                  </a:lnTo>
                  <a:lnTo>
                    <a:pt x="4770" y="199"/>
                  </a:lnTo>
                  <a:lnTo>
                    <a:pt x="4845" y="211"/>
                  </a:lnTo>
                  <a:lnTo>
                    <a:pt x="4921" y="223"/>
                  </a:lnTo>
                  <a:lnTo>
                    <a:pt x="4994" y="237"/>
                  </a:lnTo>
                  <a:lnTo>
                    <a:pt x="5065" y="250"/>
                  </a:lnTo>
                  <a:lnTo>
                    <a:pt x="5134" y="265"/>
                  </a:lnTo>
                  <a:lnTo>
                    <a:pt x="5202" y="281"/>
                  </a:lnTo>
                  <a:lnTo>
                    <a:pt x="5266" y="298"/>
                  </a:lnTo>
                  <a:lnTo>
                    <a:pt x="5330" y="315"/>
                  </a:lnTo>
                  <a:lnTo>
                    <a:pt x="5391" y="332"/>
                  </a:lnTo>
                  <a:lnTo>
                    <a:pt x="5449" y="351"/>
                  </a:lnTo>
                  <a:lnTo>
                    <a:pt x="5505" y="369"/>
                  </a:lnTo>
                  <a:lnTo>
                    <a:pt x="5559" y="389"/>
                  </a:lnTo>
                  <a:lnTo>
                    <a:pt x="5610" y="408"/>
                  </a:lnTo>
                  <a:lnTo>
                    <a:pt x="5659" y="430"/>
                  </a:lnTo>
                  <a:lnTo>
                    <a:pt x="5705" y="451"/>
                  </a:lnTo>
                  <a:lnTo>
                    <a:pt x="5748" y="473"/>
                  </a:lnTo>
                  <a:lnTo>
                    <a:pt x="5789" y="496"/>
                  </a:lnTo>
                  <a:lnTo>
                    <a:pt x="5826" y="518"/>
                  </a:lnTo>
                  <a:lnTo>
                    <a:pt x="5861" y="541"/>
                  </a:lnTo>
                  <a:lnTo>
                    <a:pt x="5893" y="565"/>
                  </a:lnTo>
                  <a:lnTo>
                    <a:pt x="5922" y="589"/>
                  </a:lnTo>
                  <a:lnTo>
                    <a:pt x="5948" y="613"/>
                  </a:lnTo>
                  <a:lnTo>
                    <a:pt x="5970" y="638"/>
                  </a:lnTo>
                  <a:lnTo>
                    <a:pt x="5989" y="664"/>
                  </a:lnTo>
                  <a:lnTo>
                    <a:pt x="6005" y="689"/>
                  </a:lnTo>
                  <a:lnTo>
                    <a:pt x="6017" y="715"/>
                  </a:lnTo>
                  <a:lnTo>
                    <a:pt x="6026" y="741"/>
                  </a:lnTo>
                  <a:lnTo>
                    <a:pt x="6032" y="768"/>
                  </a:lnTo>
                  <a:lnTo>
                    <a:pt x="6034" y="795"/>
                  </a:lnTo>
                  <a:lnTo>
                    <a:pt x="6031" y="829"/>
                  </a:lnTo>
                  <a:lnTo>
                    <a:pt x="6022" y="863"/>
                  </a:lnTo>
                  <a:lnTo>
                    <a:pt x="6007" y="896"/>
                  </a:lnTo>
                  <a:lnTo>
                    <a:pt x="5988" y="929"/>
                  </a:lnTo>
                  <a:lnTo>
                    <a:pt x="5962" y="962"/>
                  </a:lnTo>
                  <a:lnTo>
                    <a:pt x="5931" y="993"/>
                  </a:lnTo>
                  <a:lnTo>
                    <a:pt x="5895" y="1024"/>
                  </a:lnTo>
                  <a:lnTo>
                    <a:pt x="5855" y="1054"/>
                  </a:lnTo>
                  <a:lnTo>
                    <a:pt x="5808" y="1084"/>
                  </a:lnTo>
                  <a:lnTo>
                    <a:pt x="5757" y="1112"/>
                  </a:lnTo>
                  <a:lnTo>
                    <a:pt x="5703" y="1140"/>
                  </a:lnTo>
                  <a:lnTo>
                    <a:pt x="5643" y="1167"/>
                  </a:lnTo>
                  <a:lnTo>
                    <a:pt x="5580" y="1193"/>
                  </a:lnTo>
                  <a:lnTo>
                    <a:pt x="5512" y="1218"/>
                  </a:lnTo>
                  <a:lnTo>
                    <a:pt x="5439" y="1243"/>
                  </a:lnTo>
                  <a:lnTo>
                    <a:pt x="5364" y="1266"/>
                  </a:lnTo>
                  <a:lnTo>
                    <a:pt x="5284" y="1288"/>
                  </a:lnTo>
                  <a:lnTo>
                    <a:pt x="5201" y="1309"/>
                  </a:lnTo>
                  <a:lnTo>
                    <a:pt x="5115" y="1329"/>
                  </a:lnTo>
                  <a:lnTo>
                    <a:pt x="5025" y="1347"/>
                  </a:lnTo>
                  <a:lnTo>
                    <a:pt x="4932" y="1364"/>
                  </a:lnTo>
                  <a:lnTo>
                    <a:pt x="4836" y="1381"/>
                  </a:lnTo>
                  <a:lnTo>
                    <a:pt x="4738" y="1396"/>
                  </a:lnTo>
                  <a:lnTo>
                    <a:pt x="4637" y="1409"/>
                  </a:lnTo>
                  <a:lnTo>
                    <a:pt x="4533" y="1421"/>
                  </a:lnTo>
                  <a:lnTo>
                    <a:pt x="4427" y="1431"/>
                  </a:lnTo>
                  <a:lnTo>
                    <a:pt x="4319" y="1440"/>
                  </a:lnTo>
                  <a:lnTo>
                    <a:pt x="4208" y="1448"/>
                  </a:lnTo>
                  <a:lnTo>
                    <a:pt x="4096" y="1454"/>
                  </a:lnTo>
                  <a:lnTo>
                    <a:pt x="3982" y="1458"/>
                  </a:lnTo>
                  <a:lnTo>
                    <a:pt x="3867" y="1460"/>
                  </a:lnTo>
                  <a:lnTo>
                    <a:pt x="3749" y="1461"/>
                  </a:lnTo>
                  <a:lnTo>
                    <a:pt x="3631" y="1460"/>
                  </a:lnTo>
                  <a:lnTo>
                    <a:pt x="3516" y="1458"/>
                  </a:lnTo>
                  <a:lnTo>
                    <a:pt x="3402" y="1454"/>
                  </a:lnTo>
                  <a:lnTo>
                    <a:pt x="3290" y="1448"/>
                  </a:lnTo>
                  <a:lnTo>
                    <a:pt x="3179" y="1440"/>
                  </a:lnTo>
                  <a:lnTo>
                    <a:pt x="3071" y="1431"/>
                  </a:lnTo>
                  <a:lnTo>
                    <a:pt x="2965" y="1421"/>
                  </a:lnTo>
                  <a:lnTo>
                    <a:pt x="2861" y="1409"/>
                  </a:lnTo>
                  <a:lnTo>
                    <a:pt x="2760" y="1396"/>
                  </a:lnTo>
                  <a:lnTo>
                    <a:pt x="2662" y="1381"/>
                  </a:lnTo>
                  <a:lnTo>
                    <a:pt x="2566" y="1364"/>
                  </a:lnTo>
                  <a:lnTo>
                    <a:pt x="2473" y="1347"/>
                  </a:lnTo>
                  <a:lnTo>
                    <a:pt x="2383" y="1329"/>
                  </a:lnTo>
                  <a:lnTo>
                    <a:pt x="2297" y="1309"/>
                  </a:lnTo>
                  <a:lnTo>
                    <a:pt x="2214" y="1288"/>
                  </a:lnTo>
                  <a:lnTo>
                    <a:pt x="2135" y="1266"/>
                  </a:lnTo>
                  <a:lnTo>
                    <a:pt x="2059" y="1243"/>
                  </a:lnTo>
                  <a:lnTo>
                    <a:pt x="1987" y="1218"/>
                  </a:lnTo>
                  <a:lnTo>
                    <a:pt x="1918" y="1193"/>
                  </a:lnTo>
                  <a:lnTo>
                    <a:pt x="1855" y="1167"/>
                  </a:lnTo>
                  <a:lnTo>
                    <a:pt x="1795" y="1140"/>
                  </a:lnTo>
                  <a:lnTo>
                    <a:pt x="1741" y="1112"/>
                  </a:lnTo>
                  <a:lnTo>
                    <a:pt x="1690" y="1084"/>
                  </a:lnTo>
                  <a:lnTo>
                    <a:pt x="1644" y="1054"/>
                  </a:lnTo>
                  <a:lnTo>
                    <a:pt x="1603" y="1024"/>
                  </a:lnTo>
                  <a:lnTo>
                    <a:pt x="1567" y="993"/>
                  </a:lnTo>
                  <a:lnTo>
                    <a:pt x="1536" y="962"/>
                  </a:lnTo>
                  <a:lnTo>
                    <a:pt x="1510" y="929"/>
                  </a:lnTo>
                  <a:lnTo>
                    <a:pt x="1491" y="896"/>
                  </a:lnTo>
                  <a:lnTo>
                    <a:pt x="1476" y="863"/>
                  </a:lnTo>
                  <a:lnTo>
                    <a:pt x="1467" y="829"/>
                  </a:lnTo>
                  <a:lnTo>
                    <a:pt x="1464" y="795"/>
                  </a:lnTo>
                  <a:lnTo>
                    <a:pt x="1466" y="768"/>
                  </a:lnTo>
                  <a:lnTo>
                    <a:pt x="1472" y="741"/>
                  </a:lnTo>
                  <a:lnTo>
                    <a:pt x="1481" y="715"/>
                  </a:lnTo>
                  <a:lnTo>
                    <a:pt x="1493" y="689"/>
                  </a:lnTo>
                  <a:lnTo>
                    <a:pt x="1509" y="664"/>
                  </a:lnTo>
                  <a:lnTo>
                    <a:pt x="1528" y="638"/>
                  </a:lnTo>
                  <a:lnTo>
                    <a:pt x="1551" y="613"/>
                  </a:lnTo>
                  <a:lnTo>
                    <a:pt x="1576" y="589"/>
                  </a:lnTo>
                  <a:lnTo>
                    <a:pt x="1605" y="565"/>
                  </a:lnTo>
                  <a:lnTo>
                    <a:pt x="1637" y="541"/>
                  </a:lnTo>
                  <a:lnTo>
                    <a:pt x="1672" y="518"/>
                  </a:lnTo>
                  <a:lnTo>
                    <a:pt x="1709" y="496"/>
                  </a:lnTo>
                  <a:lnTo>
                    <a:pt x="1750" y="473"/>
                  </a:lnTo>
                  <a:lnTo>
                    <a:pt x="1793" y="451"/>
                  </a:lnTo>
                  <a:lnTo>
                    <a:pt x="1839" y="430"/>
                  </a:lnTo>
                  <a:lnTo>
                    <a:pt x="1888" y="408"/>
                  </a:lnTo>
                  <a:lnTo>
                    <a:pt x="1939" y="389"/>
                  </a:lnTo>
                  <a:lnTo>
                    <a:pt x="1993" y="369"/>
                  </a:lnTo>
                  <a:lnTo>
                    <a:pt x="2049" y="351"/>
                  </a:lnTo>
                  <a:lnTo>
                    <a:pt x="2107" y="332"/>
                  </a:lnTo>
                  <a:lnTo>
                    <a:pt x="2168" y="315"/>
                  </a:lnTo>
                  <a:lnTo>
                    <a:pt x="2232" y="298"/>
                  </a:lnTo>
                  <a:lnTo>
                    <a:pt x="2296" y="281"/>
                  </a:lnTo>
                  <a:lnTo>
                    <a:pt x="2364" y="265"/>
                  </a:lnTo>
                  <a:lnTo>
                    <a:pt x="2433" y="250"/>
                  </a:lnTo>
                  <a:lnTo>
                    <a:pt x="2505" y="237"/>
                  </a:lnTo>
                  <a:lnTo>
                    <a:pt x="2578" y="223"/>
                  </a:lnTo>
                  <a:lnTo>
                    <a:pt x="2653" y="211"/>
                  </a:lnTo>
                  <a:lnTo>
                    <a:pt x="2729" y="199"/>
                  </a:lnTo>
                  <a:lnTo>
                    <a:pt x="2808" y="188"/>
                  </a:lnTo>
                  <a:lnTo>
                    <a:pt x="2887" y="178"/>
                  </a:lnTo>
                  <a:lnTo>
                    <a:pt x="2968" y="169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319087" y="1300162"/>
              <a:ext cx="22225" cy="19050"/>
            </a:xfrm>
            <a:custGeom>
              <a:pathLst>
                <a:path extrusionOk="0" h="160" w="176">
                  <a:moveTo>
                    <a:pt x="176" y="54"/>
                  </a:moveTo>
                  <a:lnTo>
                    <a:pt x="175" y="42"/>
                  </a:lnTo>
                  <a:lnTo>
                    <a:pt x="172" y="31"/>
                  </a:lnTo>
                  <a:lnTo>
                    <a:pt x="168" y="22"/>
                  </a:lnTo>
                  <a:lnTo>
                    <a:pt x="163" y="15"/>
                  </a:lnTo>
                  <a:lnTo>
                    <a:pt x="155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5" y="0"/>
                  </a:lnTo>
                  <a:lnTo>
                    <a:pt x="50" y="0"/>
                  </a:lnTo>
                  <a:lnTo>
                    <a:pt x="38" y="1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0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8" y="155"/>
                  </a:lnTo>
                  <a:lnTo>
                    <a:pt x="38" y="159"/>
                  </a:lnTo>
                  <a:lnTo>
                    <a:pt x="50" y="160"/>
                  </a:lnTo>
                  <a:lnTo>
                    <a:pt x="125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5" y="151"/>
                  </a:lnTo>
                  <a:lnTo>
                    <a:pt x="163" y="145"/>
                  </a:lnTo>
                  <a:lnTo>
                    <a:pt x="168" y="137"/>
                  </a:lnTo>
                  <a:lnTo>
                    <a:pt x="172" y="128"/>
                  </a:lnTo>
                  <a:lnTo>
                    <a:pt x="175" y="118"/>
                  </a:lnTo>
                  <a:lnTo>
                    <a:pt x="176" y="105"/>
                  </a:lnTo>
                  <a:lnTo>
                    <a:pt x="176" y="5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836612" y="1300162"/>
              <a:ext cx="20637" cy="19050"/>
            </a:xfrm>
            <a:custGeom>
              <a:pathLst>
                <a:path extrusionOk="0" h="159" w="175">
                  <a:moveTo>
                    <a:pt x="175" y="54"/>
                  </a:moveTo>
                  <a:lnTo>
                    <a:pt x="175" y="42"/>
                  </a:lnTo>
                  <a:lnTo>
                    <a:pt x="172" y="32"/>
                  </a:lnTo>
                  <a:lnTo>
                    <a:pt x="169" y="23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5"/>
                  </a:lnTo>
                  <a:lnTo>
                    <a:pt x="7" y="23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6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59"/>
                  </a:lnTo>
                  <a:lnTo>
                    <a:pt x="126" y="159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2" y="129"/>
                  </a:lnTo>
                  <a:lnTo>
                    <a:pt x="175" y="118"/>
                  </a:lnTo>
                  <a:lnTo>
                    <a:pt x="175" y="106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349375" y="1300162"/>
              <a:ext cx="22225" cy="19050"/>
            </a:xfrm>
            <a:custGeom>
              <a:pathLst>
                <a:path extrusionOk="0" h="160" w="176">
                  <a:moveTo>
                    <a:pt x="176" y="55"/>
                  </a:moveTo>
                  <a:lnTo>
                    <a:pt x="176" y="42"/>
                  </a:lnTo>
                  <a:lnTo>
                    <a:pt x="173" y="32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5"/>
                  </a:lnTo>
                  <a:lnTo>
                    <a:pt x="137" y="2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2"/>
                  </a:lnTo>
                  <a:lnTo>
                    <a:pt x="29" y="5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07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9" y="155"/>
                  </a:lnTo>
                  <a:lnTo>
                    <a:pt x="39" y="159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6" y="151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3" y="129"/>
                  </a:lnTo>
                  <a:lnTo>
                    <a:pt x="176" y="118"/>
                  </a:lnTo>
                  <a:lnTo>
                    <a:pt x="176" y="107"/>
                  </a:lnTo>
                  <a:lnTo>
                    <a:pt x="176" y="5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863725" y="1300162"/>
              <a:ext cx="20637" cy="19050"/>
            </a:xfrm>
            <a:custGeom>
              <a:pathLst>
                <a:path extrusionOk="0" h="160" w="175">
                  <a:moveTo>
                    <a:pt x="175" y="54"/>
                  </a:moveTo>
                  <a:lnTo>
                    <a:pt x="174" y="42"/>
                  </a:lnTo>
                  <a:lnTo>
                    <a:pt x="172" y="31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3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3"/>
                  </a:lnTo>
                  <a:lnTo>
                    <a:pt x="19" y="8"/>
                  </a:lnTo>
                  <a:lnTo>
                    <a:pt x="12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1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2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7"/>
                  </a:lnTo>
                  <a:lnTo>
                    <a:pt x="172" y="128"/>
                  </a:lnTo>
                  <a:lnTo>
                    <a:pt x="174" y="118"/>
                  </a:lnTo>
                  <a:lnTo>
                    <a:pt x="175" y="105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</p:grpSp>
      <p:sp>
        <p:nvSpPr>
          <p:cNvPr id="107" name="Shape 107"/>
          <p:cNvSpPr txBox="1"/>
          <p:nvPr>
            <p:ph type="title"/>
          </p:nvPr>
        </p:nvSpPr>
        <p:spPr>
          <a:xfrm>
            <a:off x="438877" y="2200763"/>
            <a:ext cx="8305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A6C0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200"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">
  <p:cSld name="CUSTOM_3">
    <p:bg>
      <p:bgPr>
        <a:solidFill>
          <a:srgbClr val="FA6C0A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-4454" y="396"/>
            <a:ext cx="7429484" cy="514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type="title"/>
          </p:nvPr>
        </p:nvSpPr>
        <p:spPr>
          <a:xfrm>
            <a:off x="563885" y="2164256"/>
            <a:ext cx="7681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4" name="Shape 114"/>
          <p:cNvGrpSpPr/>
          <p:nvPr/>
        </p:nvGrpSpPr>
        <p:grpSpPr>
          <a:xfrm>
            <a:off x="8220033" y="4735776"/>
            <a:ext cx="523943" cy="234741"/>
            <a:chOff x="0" y="0"/>
            <a:chExt cx="2209797" cy="1323974"/>
          </a:xfrm>
        </p:grpSpPr>
        <p:sp>
          <p:nvSpPr>
            <p:cNvPr id="115" name="Shape 115"/>
            <p:cNvSpPr/>
            <p:nvPr/>
          </p:nvSpPr>
          <p:spPr>
            <a:xfrm>
              <a:off x="1587" y="1103312"/>
              <a:ext cx="2208210" cy="220662"/>
            </a:xfrm>
            <a:custGeom>
              <a:pathLst>
                <a:path extrusionOk="0" h="1806" w="18096">
                  <a:moveTo>
                    <a:pt x="1129" y="1444"/>
                  </a:moveTo>
                  <a:lnTo>
                    <a:pt x="1133" y="1436"/>
                  </a:lnTo>
                  <a:lnTo>
                    <a:pt x="1137" y="1429"/>
                  </a:lnTo>
                  <a:lnTo>
                    <a:pt x="1139" y="1421"/>
                  </a:lnTo>
                  <a:lnTo>
                    <a:pt x="1140" y="1414"/>
                  </a:lnTo>
                  <a:lnTo>
                    <a:pt x="1141" y="1407"/>
                  </a:lnTo>
                  <a:lnTo>
                    <a:pt x="1141" y="1400"/>
                  </a:lnTo>
                  <a:lnTo>
                    <a:pt x="1140" y="1393"/>
                  </a:lnTo>
                  <a:lnTo>
                    <a:pt x="1139" y="1385"/>
                  </a:lnTo>
                  <a:lnTo>
                    <a:pt x="1137" y="1380"/>
                  </a:lnTo>
                  <a:lnTo>
                    <a:pt x="1133" y="1373"/>
                  </a:lnTo>
                  <a:lnTo>
                    <a:pt x="1129" y="1366"/>
                  </a:lnTo>
                  <a:lnTo>
                    <a:pt x="1124" y="1359"/>
                  </a:lnTo>
                  <a:lnTo>
                    <a:pt x="1117" y="1354"/>
                  </a:lnTo>
                  <a:lnTo>
                    <a:pt x="1112" y="1347"/>
                  </a:lnTo>
                  <a:lnTo>
                    <a:pt x="1104" y="1341"/>
                  </a:lnTo>
                  <a:lnTo>
                    <a:pt x="1096" y="1335"/>
                  </a:lnTo>
                  <a:lnTo>
                    <a:pt x="1013" y="1276"/>
                  </a:lnTo>
                  <a:lnTo>
                    <a:pt x="1005" y="1271"/>
                  </a:lnTo>
                  <a:lnTo>
                    <a:pt x="999" y="1268"/>
                  </a:lnTo>
                  <a:lnTo>
                    <a:pt x="991" y="1264"/>
                  </a:lnTo>
                  <a:lnTo>
                    <a:pt x="984" y="1262"/>
                  </a:lnTo>
                  <a:lnTo>
                    <a:pt x="977" y="1261"/>
                  </a:lnTo>
                  <a:lnTo>
                    <a:pt x="970" y="1261"/>
                  </a:lnTo>
                  <a:lnTo>
                    <a:pt x="964" y="1261"/>
                  </a:lnTo>
                  <a:lnTo>
                    <a:pt x="957" y="1263"/>
                  </a:lnTo>
                  <a:lnTo>
                    <a:pt x="950" y="1265"/>
                  </a:lnTo>
                  <a:lnTo>
                    <a:pt x="943" y="1268"/>
                  </a:lnTo>
                  <a:lnTo>
                    <a:pt x="938" y="1272"/>
                  </a:lnTo>
                  <a:lnTo>
                    <a:pt x="931" y="1277"/>
                  </a:lnTo>
                  <a:lnTo>
                    <a:pt x="924" y="1282"/>
                  </a:lnTo>
                  <a:lnTo>
                    <a:pt x="918" y="1289"/>
                  </a:lnTo>
                  <a:lnTo>
                    <a:pt x="912" y="1297"/>
                  </a:lnTo>
                  <a:lnTo>
                    <a:pt x="906" y="1305"/>
                  </a:lnTo>
                  <a:lnTo>
                    <a:pt x="902" y="1309"/>
                  </a:lnTo>
                  <a:lnTo>
                    <a:pt x="899" y="1315"/>
                  </a:lnTo>
                  <a:lnTo>
                    <a:pt x="896" y="1321"/>
                  </a:lnTo>
                  <a:lnTo>
                    <a:pt x="892" y="1328"/>
                  </a:lnTo>
                  <a:lnTo>
                    <a:pt x="888" y="1334"/>
                  </a:lnTo>
                  <a:lnTo>
                    <a:pt x="882" y="1341"/>
                  </a:lnTo>
                  <a:lnTo>
                    <a:pt x="878" y="1349"/>
                  </a:lnTo>
                  <a:lnTo>
                    <a:pt x="872" y="1357"/>
                  </a:lnTo>
                  <a:lnTo>
                    <a:pt x="866" y="1365"/>
                  </a:lnTo>
                  <a:lnTo>
                    <a:pt x="861" y="1374"/>
                  </a:lnTo>
                  <a:lnTo>
                    <a:pt x="854" y="1383"/>
                  </a:lnTo>
                  <a:lnTo>
                    <a:pt x="847" y="1391"/>
                  </a:lnTo>
                  <a:lnTo>
                    <a:pt x="839" y="1400"/>
                  </a:lnTo>
                  <a:lnTo>
                    <a:pt x="831" y="1409"/>
                  </a:lnTo>
                  <a:lnTo>
                    <a:pt x="822" y="1418"/>
                  </a:lnTo>
                  <a:lnTo>
                    <a:pt x="813" y="1427"/>
                  </a:lnTo>
                  <a:lnTo>
                    <a:pt x="804" y="1436"/>
                  </a:lnTo>
                  <a:lnTo>
                    <a:pt x="794" y="1445"/>
                  </a:lnTo>
                  <a:lnTo>
                    <a:pt x="784" y="1454"/>
                  </a:lnTo>
                  <a:lnTo>
                    <a:pt x="772" y="1462"/>
                  </a:lnTo>
                  <a:lnTo>
                    <a:pt x="761" y="1470"/>
                  </a:lnTo>
                  <a:lnTo>
                    <a:pt x="749" y="1477"/>
                  </a:lnTo>
                  <a:lnTo>
                    <a:pt x="736" y="1483"/>
                  </a:lnTo>
                  <a:lnTo>
                    <a:pt x="723" y="1488"/>
                  </a:lnTo>
                  <a:lnTo>
                    <a:pt x="709" y="1493"/>
                  </a:lnTo>
                  <a:lnTo>
                    <a:pt x="694" y="1497"/>
                  </a:lnTo>
                  <a:lnTo>
                    <a:pt x="680" y="1502"/>
                  </a:lnTo>
                  <a:lnTo>
                    <a:pt x="664" y="1504"/>
                  </a:lnTo>
                  <a:lnTo>
                    <a:pt x="648" y="1507"/>
                  </a:lnTo>
                  <a:lnTo>
                    <a:pt x="631" y="1509"/>
                  </a:lnTo>
                  <a:lnTo>
                    <a:pt x="613" y="1511"/>
                  </a:lnTo>
                  <a:lnTo>
                    <a:pt x="596" y="1511"/>
                  </a:lnTo>
                  <a:lnTo>
                    <a:pt x="577" y="1510"/>
                  </a:lnTo>
                  <a:lnTo>
                    <a:pt x="559" y="1509"/>
                  </a:lnTo>
                  <a:lnTo>
                    <a:pt x="540" y="1506"/>
                  </a:lnTo>
                  <a:lnTo>
                    <a:pt x="523" y="1503"/>
                  </a:lnTo>
                  <a:lnTo>
                    <a:pt x="507" y="1499"/>
                  </a:lnTo>
                  <a:lnTo>
                    <a:pt x="491" y="1495"/>
                  </a:lnTo>
                  <a:lnTo>
                    <a:pt x="476" y="1489"/>
                  </a:lnTo>
                  <a:lnTo>
                    <a:pt x="460" y="1483"/>
                  </a:lnTo>
                  <a:lnTo>
                    <a:pt x="445" y="1476"/>
                  </a:lnTo>
                  <a:lnTo>
                    <a:pt x="432" y="1468"/>
                  </a:lnTo>
                  <a:lnTo>
                    <a:pt x="418" y="1460"/>
                  </a:lnTo>
                  <a:lnTo>
                    <a:pt x="406" y="1450"/>
                  </a:lnTo>
                  <a:lnTo>
                    <a:pt x="393" y="1440"/>
                  </a:lnTo>
                  <a:lnTo>
                    <a:pt x="381" y="1429"/>
                  </a:lnTo>
                  <a:lnTo>
                    <a:pt x="370" y="1418"/>
                  </a:lnTo>
                  <a:lnTo>
                    <a:pt x="359" y="1406"/>
                  </a:lnTo>
                  <a:lnTo>
                    <a:pt x="349" y="1392"/>
                  </a:lnTo>
                  <a:lnTo>
                    <a:pt x="340" y="1380"/>
                  </a:lnTo>
                  <a:lnTo>
                    <a:pt x="331" y="1366"/>
                  </a:lnTo>
                  <a:lnTo>
                    <a:pt x="323" y="1352"/>
                  </a:lnTo>
                  <a:lnTo>
                    <a:pt x="315" y="1339"/>
                  </a:lnTo>
                  <a:lnTo>
                    <a:pt x="309" y="1325"/>
                  </a:lnTo>
                  <a:lnTo>
                    <a:pt x="303" y="1312"/>
                  </a:lnTo>
                  <a:lnTo>
                    <a:pt x="297" y="1297"/>
                  </a:lnTo>
                  <a:lnTo>
                    <a:pt x="293" y="1283"/>
                  </a:lnTo>
                  <a:lnTo>
                    <a:pt x="288" y="1269"/>
                  </a:lnTo>
                  <a:lnTo>
                    <a:pt x="285" y="1254"/>
                  </a:lnTo>
                  <a:lnTo>
                    <a:pt x="281" y="1238"/>
                  </a:lnTo>
                  <a:lnTo>
                    <a:pt x="279" y="1224"/>
                  </a:lnTo>
                  <a:lnTo>
                    <a:pt x="278" y="1208"/>
                  </a:lnTo>
                  <a:lnTo>
                    <a:pt x="277" y="1192"/>
                  </a:lnTo>
                  <a:lnTo>
                    <a:pt x="277" y="1176"/>
                  </a:lnTo>
                  <a:lnTo>
                    <a:pt x="277" y="592"/>
                  </a:lnTo>
                  <a:lnTo>
                    <a:pt x="277" y="577"/>
                  </a:lnTo>
                  <a:lnTo>
                    <a:pt x="278" y="560"/>
                  </a:lnTo>
                  <a:lnTo>
                    <a:pt x="279" y="544"/>
                  </a:lnTo>
                  <a:lnTo>
                    <a:pt x="281" y="528"/>
                  </a:lnTo>
                  <a:lnTo>
                    <a:pt x="285" y="512"/>
                  </a:lnTo>
                  <a:lnTo>
                    <a:pt x="288" y="497"/>
                  </a:lnTo>
                  <a:lnTo>
                    <a:pt x="293" y="483"/>
                  </a:lnTo>
                  <a:lnTo>
                    <a:pt x="297" y="468"/>
                  </a:lnTo>
                  <a:lnTo>
                    <a:pt x="303" y="453"/>
                  </a:lnTo>
                  <a:lnTo>
                    <a:pt x="309" y="440"/>
                  </a:lnTo>
                  <a:lnTo>
                    <a:pt x="315" y="425"/>
                  </a:lnTo>
                  <a:lnTo>
                    <a:pt x="323" y="411"/>
                  </a:lnTo>
                  <a:lnTo>
                    <a:pt x="331" y="399"/>
                  </a:lnTo>
                  <a:lnTo>
                    <a:pt x="340" y="385"/>
                  </a:lnTo>
                  <a:lnTo>
                    <a:pt x="349" y="373"/>
                  </a:lnTo>
                  <a:lnTo>
                    <a:pt x="359" y="361"/>
                  </a:lnTo>
                  <a:lnTo>
                    <a:pt x="370" y="348"/>
                  </a:lnTo>
                  <a:lnTo>
                    <a:pt x="381" y="337"/>
                  </a:lnTo>
                  <a:lnTo>
                    <a:pt x="393" y="327"/>
                  </a:lnTo>
                  <a:lnTo>
                    <a:pt x="406" y="316"/>
                  </a:lnTo>
                  <a:lnTo>
                    <a:pt x="418" y="307"/>
                  </a:lnTo>
                  <a:lnTo>
                    <a:pt x="432" y="299"/>
                  </a:lnTo>
                  <a:lnTo>
                    <a:pt x="445" y="292"/>
                  </a:lnTo>
                  <a:lnTo>
                    <a:pt x="460" y="285"/>
                  </a:lnTo>
                  <a:lnTo>
                    <a:pt x="476" y="279"/>
                  </a:lnTo>
                  <a:lnTo>
                    <a:pt x="491" y="275"/>
                  </a:lnTo>
                  <a:lnTo>
                    <a:pt x="507" y="269"/>
                  </a:lnTo>
                  <a:lnTo>
                    <a:pt x="523" y="266"/>
                  </a:lnTo>
                  <a:lnTo>
                    <a:pt x="540" y="262"/>
                  </a:lnTo>
                  <a:lnTo>
                    <a:pt x="559" y="260"/>
                  </a:lnTo>
                  <a:lnTo>
                    <a:pt x="577" y="259"/>
                  </a:lnTo>
                  <a:lnTo>
                    <a:pt x="596" y="258"/>
                  </a:lnTo>
                  <a:lnTo>
                    <a:pt x="614" y="258"/>
                  </a:lnTo>
                  <a:lnTo>
                    <a:pt x="632" y="259"/>
                  </a:lnTo>
                  <a:lnTo>
                    <a:pt x="649" y="261"/>
                  </a:lnTo>
                  <a:lnTo>
                    <a:pt x="666" y="263"/>
                  </a:lnTo>
                  <a:lnTo>
                    <a:pt x="682" y="266"/>
                  </a:lnTo>
                  <a:lnTo>
                    <a:pt x="698" y="270"/>
                  </a:lnTo>
                  <a:lnTo>
                    <a:pt x="714" y="275"/>
                  </a:lnTo>
                  <a:lnTo>
                    <a:pt x="727" y="279"/>
                  </a:lnTo>
                  <a:lnTo>
                    <a:pt x="741" y="287"/>
                  </a:lnTo>
                  <a:lnTo>
                    <a:pt x="753" y="294"/>
                  </a:lnTo>
                  <a:lnTo>
                    <a:pt x="766" y="302"/>
                  </a:lnTo>
                  <a:lnTo>
                    <a:pt x="777" y="310"/>
                  </a:lnTo>
                  <a:lnTo>
                    <a:pt x="788" y="318"/>
                  </a:lnTo>
                  <a:lnTo>
                    <a:pt x="798" y="326"/>
                  </a:lnTo>
                  <a:lnTo>
                    <a:pt x="807" y="333"/>
                  </a:lnTo>
                  <a:lnTo>
                    <a:pt x="818" y="342"/>
                  </a:lnTo>
                  <a:lnTo>
                    <a:pt x="827" y="350"/>
                  </a:lnTo>
                  <a:lnTo>
                    <a:pt x="835" y="358"/>
                  </a:lnTo>
                  <a:lnTo>
                    <a:pt x="843" y="367"/>
                  </a:lnTo>
                  <a:lnTo>
                    <a:pt x="850" y="375"/>
                  </a:lnTo>
                  <a:lnTo>
                    <a:pt x="857" y="384"/>
                  </a:lnTo>
                  <a:lnTo>
                    <a:pt x="864" y="393"/>
                  </a:lnTo>
                  <a:lnTo>
                    <a:pt x="870" y="402"/>
                  </a:lnTo>
                  <a:lnTo>
                    <a:pt x="875" y="413"/>
                  </a:lnTo>
                  <a:lnTo>
                    <a:pt x="881" y="421"/>
                  </a:lnTo>
                  <a:lnTo>
                    <a:pt x="886" y="427"/>
                  </a:lnTo>
                  <a:lnTo>
                    <a:pt x="890" y="435"/>
                  </a:lnTo>
                  <a:lnTo>
                    <a:pt x="895" y="443"/>
                  </a:lnTo>
                  <a:lnTo>
                    <a:pt x="898" y="450"/>
                  </a:lnTo>
                  <a:lnTo>
                    <a:pt x="900" y="458"/>
                  </a:lnTo>
                  <a:lnTo>
                    <a:pt x="904" y="465"/>
                  </a:lnTo>
                  <a:lnTo>
                    <a:pt x="906" y="471"/>
                  </a:lnTo>
                  <a:lnTo>
                    <a:pt x="912" y="478"/>
                  </a:lnTo>
                  <a:lnTo>
                    <a:pt x="917" y="485"/>
                  </a:lnTo>
                  <a:lnTo>
                    <a:pt x="923" y="491"/>
                  </a:lnTo>
                  <a:lnTo>
                    <a:pt x="930" y="495"/>
                  </a:lnTo>
                  <a:lnTo>
                    <a:pt x="935" y="500"/>
                  </a:lnTo>
                  <a:lnTo>
                    <a:pt x="942" y="502"/>
                  </a:lnTo>
                  <a:lnTo>
                    <a:pt x="949" y="504"/>
                  </a:lnTo>
                  <a:lnTo>
                    <a:pt x="956" y="506"/>
                  </a:lnTo>
                  <a:lnTo>
                    <a:pt x="962" y="506"/>
                  </a:lnTo>
                  <a:lnTo>
                    <a:pt x="969" y="506"/>
                  </a:lnTo>
                  <a:lnTo>
                    <a:pt x="976" y="506"/>
                  </a:lnTo>
                  <a:lnTo>
                    <a:pt x="983" y="504"/>
                  </a:lnTo>
                  <a:lnTo>
                    <a:pt x="991" y="502"/>
                  </a:lnTo>
                  <a:lnTo>
                    <a:pt x="998" y="499"/>
                  </a:lnTo>
                  <a:lnTo>
                    <a:pt x="1005" y="494"/>
                  </a:lnTo>
                  <a:lnTo>
                    <a:pt x="1013" y="490"/>
                  </a:lnTo>
                  <a:lnTo>
                    <a:pt x="1099" y="427"/>
                  </a:lnTo>
                  <a:lnTo>
                    <a:pt x="1107" y="421"/>
                  </a:lnTo>
                  <a:lnTo>
                    <a:pt x="1114" y="414"/>
                  </a:lnTo>
                  <a:lnTo>
                    <a:pt x="1120" y="407"/>
                  </a:lnTo>
                  <a:lnTo>
                    <a:pt x="1125" y="399"/>
                  </a:lnTo>
                  <a:lnTo>
                    <a:pt x="1130" y="391"/>
                  </a:lnTo>
                  <a:lnTo>
                    <a:pt x="1133" y="384"/>
                  </a:lnTo>
                  <a:lnTo>
                    <a:pt x="1136" y="375"/>
                  </a:lnTo>
                  <a:lnTo>
                    <a:pt x="1137" y="367"/>
                  </a:lnTo>
                  <a:lnTo>
                    <a:pt x="1137" y="361"/>
                  </a:lnTo>
                  <a:lnTo>
                    <a:pt x="1136" y="354"/>
                  </a:lnTo>
                  <a:lnTo>
                    <a:pt x="1134" y="347"/>
                  </a:lnTo>
                  <a:lnTo>
                    <a:pt x="1133" y="340"/>
                  </a:lnTo>
                  <a:lnTo>
                    <a:pt x="1131" y="335"/>
                  </a:lnTo>
                  <a:lnTo>
                    <a:pt x="1129" y="329"/>
                  </a:lnTo>
                  <a:lnTo>
                    <a:pt x="1125" y="322"/>
                  </a:lnTo>
                  <a:lnTo>
                    <a:pt x="1122" y="318"/>
                  </a:lnTo>
                  <a:lnTo>
                    <a:pt x="1116" y="301"/>
                  </a:lnTo>
                  <a:lnTo>
                    <a:pt x="1106" y="283"/>
                  </a:lnTo>
                  <a:lnTo>
                    <a:pt x="1094" y="262"/>
                  </a:lnTo>
                  <a:lnTo>
                    <a:pt x="1078" y="240"/>
                  </a:lnTo>
                  <a:lnTo>
                    <a:pt x="1059" y="216"/>
                  </a:lnTo>
                  <a:lnTo>
                    <a:pt x="1037" y="189"/>
                  </a:lnTo>
                  <a:lnTo>
                    <a:pt x="1012" y="160"/>
                  </a:lnTo>
                  <a:lnTo>
                    <a:pt x="984" y="131"/>
                  </a:lnTo>
                  <a:lnTo>
                    <a:pt x="969" y="117"/>
                  </a:lnTo>
                  <a:lnTo>
                    <a:pt x="953" y="104"/>
                  </a:lnTo>
                  <a:lnTo>
                    <a:pt x="935" y="91"/>
                  </a:lnTo>
                  <a:lnTo>
                    <a:pt x="917" y="80"/>
                  </a:lnTo>
                  <a:lnTo>
                    <a:pt x="897" y="69"/>
                  </a:lnTo>
                  <a:lnTo>
                    <a:pt x="875" y="57"/>
                  </a:lnTo>
                  <a:lnTo>
                    <a:pt x="853" y="47"/>
                  </a:lnTo>
                  <a:lnTo>
                    <a:pt x="830" y="37"/>
                  </a:lnTo>
                  <a:lnTo>
                    <a:pt x="804" y="28"/>
                  </a:lnTo>
                  <a:lnTo>
                    <a:pt x="778" y="20"/>
                  </a:lnTo>
                  <a:lnTo>
                    <a:pt x="751" y="14"/>
                  </a:lnTo>
                  <a:lnTo>
                    <a:pt x="721" y="9"/>
                  </a:lnTo>
                  <a:lnTo>
                    <a:pt x="692" y="5"/>
                  </a:lnTo>
                  <a:lnTo>
                    <a:pt x="660" y="2"/>
                  </a:lnTo>
                  <a:lnTo>
                    <a:pt x="629" y="0"/>
                  </a:lnTo>
                  <a:lnTo>
                    <a:pt x="596" y="0"/>
                  </a:lnTo>
                  <a:lnTo>
                    <a:pt x="562" y="1"/>
                  </a:lnTo>
                  <a:lnTo>
                    <a:pt x="530" y="3"/>
                  </a:lnTo>
                  <a:lnTo>
                    <a:pt x="499" y="7"/>
                  </a:lnTo>
                  <a:lnTo>
                    <a:pt x="468" y="12"/>
                  </a:lnTo>
                  <a:lnTo>
                    <a:pt x="439" y="19"/>
                  </a:lnTo>
                  <a:lnTo>
                    <a:pt x="409" y="27"/>
                  </a:lnTo>
                  <a:lnTo>
                    <a:pt x="381" y="36"/>
                  </a:lnTo>
                  <a:lnTo>
                    <a:pt x="354" y="46"/>
                  </a:lnTo>
                  <a:lnTo>
                    <a:pt x="328" y="57"/>
                  </a:lnTo>
                  <a:lnTo>
                    <a:pt x="302" y="71"/>
                  </a:lnTo>
                  <a:lnTo>
                    <a:pt x="277" y="86"/>
                  </a:lnTo>
                  <a:lnTo>
                    <a:pt x="253" y="100"/>
                  </a:lnTo>
                  <a:lnTo>
                    <a:pt x="230" y="119"/>
                  </a:lnTo>
                  <a:lnTo>
                    <a:pt x="208" y="137"/>
                  </a:lnTo>
                  <a:lnTo>
                    <a:pt x="186" y="156"/>
                  </a:lnTo>
                  <a:lnTo>
                    <a:pt x="166" y="177"/>
                  </a:lnTo>
                  <a:lnTo>
                    <a:pt x="146" y="199"/>
                  </a:lnTo>
                  <a:lnTo>
                    <a:pt x="128" y="221"/>
                  </a:lnTo>
                  <a:lnTo>
                    <a:pt x="109" y="244"/>
                  </a:lnTo>
                  <a:lnTo>
                    <a:pt x="94" y="268"/>
                  </a:lnTo>
                  <a:lnTo>
                    <a:pt x="79" y="292"/>
                  </a:lnTo>
                  <a:lnTo>
                    <a:pt x="65" y="316"/>
                  </a:lnTo>
                  <a:lnTo>
                    <a:pt x="53" y="342"/>
                  </a:lnTo>
                  <a:lnTo>
                    <a:pt x="42" y="367"/>
                  </a:lnTo>
                  <a:lnTo>
                    <a:pt x="31" y="394"/>
                  </a:lnTo>
                  <a:lnTo>
                    <a:pt x="23" y="422"/>
                  </a:lnTo>
                  <a:lnTo>
                    <a:pt x="17" y="449"/>
                  </a:lnTo>
                  <a:lnTo>
                    <a:pt x="10" y="477"/>
                  </a:lnTo>
                  <a:lnTo>
                    <a:pt x="5" y="505"/>
                  </a:lnTo>
                  <a:lnTo>
                    <a:pt x="3" y="535"/>
                  </a:lnTo>
                  <a:lnTo>
                    <a:pt x="1" y="564"/>
                  </a:lnTo>
                  <a:lnTo>
                    <a:pt x="0" y="595"/>
                  </a:lnTo>
                  <a:lnTo>
                    <a:pt x="0" y="1176"/>
                  </a:lnTo>
                  <a:lnTo>
                    <a:pt x="1" y="1205"/>
                  </a:lnTo>
                  <a:lnTo>
                    <a:pt x="3" y="1235"/>
                  </a:lnTo>
                  <a:lnTo>
                    <a:pt x="5" y="1264"/>
                  </a:lnTo>
                  <a:lnTo>
                    <a:pt x="10" y="1293"/>
                  </a:lnTo>
                  <a:lnTo>
                    <a:pt x="17" y="1321"/>
                  </a:lnTo>
                  <a:lnTo>
                    <a:pt x="23" y="1348"/>
                  </a:lnTo>
                  <a:lnTo>
                    <a:pt x="31" y="1374"/>
                  </a:lnTo>
                  <a:lnTo>
                    <a:pt x="42" y="1400"/>
                  </a:lnTo>
                  <a:lnTo>
                    <a:pt x="53" y="1426"/>
                  </a:lnTo>
                  <a:lnTo>
                    <a:pt x="64" y="1451"/>
                  </a:lnTo>
                  <a:lnTo>
                    <a:pt x="78" y="1476"/>
                  </a:lnTo>
                  <a:lnTo>
                    <a:pt x="94" y="1499"/>
                  </a:lnTo>
                  <a:lnTo>
                    <a:pt x="109" y="1523"/>
                  </a:lnTo>
                  <a:lnTo>
                    <a:pt x="126" y="1546"/>
                  </a:lnTo>
                  <a:lnTo>
                    <a:pt x="146" y="1568"/>
                  </a:lnTo>
                  <a:lnTo>
                    <a:pt x="165" y="1590"/>
                  </a:lnTo>
                  <a:lnTo>
                    <a:pt x="186" y="1611"/>
                  </a:lnTo>
                  <a:lnTo>
                    <a:pt x="208" y="1631"/>
                  </a:lnTo>
                  <a:lnTo>
                    <a:pt x="229" y="1650"/>
                  </a:lnTo>
                  <a:lnTo>
                    <a:pt x="253" y="1667"/>
                  </a:lnTo>
                  <a:lnTo>
                    <a:pt x="277" y="1683"/>
                  </a:lnTo>
                  <a:lnTo>
                    <a:pt x="302" y="1697"/>
                  </a:lnTo>
                  <a:lnTo>
                    <a:pt x="328" y="1711"/>
                  </a:lnTo>
                  <a:lnTo>
                    <a:pt x="354" y="1722"/>
                  </a:lnTo>
                  <a:lnTo>
                    <a:pt x="381" y="1734"/>
                  </a:lnTo>
                  <a:lnTo>
                    <a:pt x="409" y="1743"/>
                  </a:lnTo>
                  <a:lnTo>
                    <a:pt x="437" y="1751"/>
                  </a:lnTo>
                  <a:lnTo>
                    <a:pt x="468" y="1756"/>
                  </a:lnTo>
                  <a:lnTo>
                    <a:pt x="499" y="1762"/>
                  </a:lnTo>
                  <a:lnTo>
                    <a:pt x="529" y="1765"/>
                  </a:lnTo>
                  <a:lnTo>
                    <a:pt x="562" y="1769"/>
                  </a:lnTo>
                  <a:lnTo>
                    <a:pt x="595" y="1770"/>
                  </a:lnTo>
                  <a:lnTo>
                    <a:pt x="628" y="1768"/>
                  </a:lnTo>
                  <a:lnTo>
                    <a:pt x="659" y="1765"/>
                  </a:lnTo>
                  <a:lnTo>
                    <a:pt x="689" y="1762"/>
                  </a:lnTo>
                  <a:lnTo>
                    <a:pt x="719" y="1757"/>
                  </a:lnTo>
                  <a:lnTo>
                    <a:pt x="747" y="1751"/>
                  </a:lnTo>
                  <a:lnTo>
                    <a:pt x="775" y="1744"/>
                  </a:lnTo>
                  <a:lnTo>
                    <a:pt x="801" y="1736"/>
                  </a:lnTo>
                  <a:lnTo>
                    <a:pt x="826" y="1727"/>
                  </a:lnTo>
                  <a:lnTo>
                    <a:pt x="849" y="1717"/>
                  </a:lnTo>
                  <a:lnTo>
                    <a:pt x="872" y="1706"/>
                  </a:lnTo>
                  <a:lnTo>
                    <a:pt x="893" y="1696"/>
                  </a:lnTo>
                  <a:lnTo>
                    <a:pt x="914" y="1685"/>
                  </a:lnTo>
                  <a:lnTo>
                    <a:pt x="933" y="1674"/>
                  </a:lnTo>
                  <a:lnTo>
                    <a:pt x="951" y="1661"/>
                  </a:lnTo>
                  <a:lnTo>
                    <a:pt x="968" y="1649"/>
                  </a:lnTo>
                  <a:lnTo>
                    <a:pt x="984" y="1635"/>
                  </a:lnTo>
                  <a:lnTo>
                    <a:pt x="1000" y="1622"/>
                  </a:lnTo>
                  <a:lnTo>
                    <a:pt x="1016" y="1608"/>
                  </a:lnTo>
                  <a:lnTo>
                    <a:pt x="1029" y="1595"/>
                  </a:lnTo>
                  <a:lnTo>
                    <a:pt x="1042" y="1580"/>
                  </a:lnTo>
                  <a:lnTo>
                    <a:pt x="1054" y="1566"/>
                  </a:lnTo>
                  <a:lnTo>
                    <a:pt x="1065" y="1553"/>
                  </a:lnTo>
                  <a:lnTo>
                    <a:pt x="1076" y="1539"/>
                  </a:lnTo>
                  <a:lnTo>
                    <a:pt x="1085" y="1526"/>
                  </a:lnTo>
                  <a:lnTo>
                    <a:pt x="1093" y="1513"/>
                  </a:lnTo>
                  <a:lnTo>
                    <a:pt x="1099" y="1502"/>
                  </a:lnTo>
                  <a:lnTo>
                    <a:pt x="1106" y="1490"/>
                  </a:lnTo>
                  <a:lnTo>
                    <a:pt x="1112" y="1480"/>
                  </a:lnTo>
                  <a:lnTo>
                    <a:pt x="1117" y="1470"/>
                  </a:lnTo>
                  <a:lnTo>
                    <a:pt x="1122" y="1461"/>
                  </a:lnTo>
                  <a:lnTo>
                    <a:pt x="1125" y="1452"/>
                  </a:lnTo>
                  <a:lnTo>
                    <a:pt x="1129" y="1444"/>
                  </a:lnTo>
                  <a:close/>
                  <a:moveTo>
                    <a:pt x="5399" y="632"/>
                  </a:moveTo>
                  <a:lnTo>
                    <a:pt x="5397" y="601"/>
                  </a:lnTo>
                  <a:lnTo>
                    <a:pt x="5395" y="571"/>
                  </a:lnTo>
                  <a:lnTo>
                    <a:pt x="5392" y="543"/>
                  </a:lnTo>
                  <a:lnTo>
                    <a:pt x="5387" y="513"/>
                  </a:lnTo>
                  <a:lnTo>
                    <a:pt x="5382" y="485"/>
                  </a:lnTo>
                  <a:lnTo>
                    <a:pt x="5374" y="458"/>
                  </a:lnTo>
                  <a:lnTo>
                    <a:pt x="5366" y="431"/>
                  </a:lnTo>
                  <a:lnTo>
                    <a:pt x="5357" y="405"/>
                  </a:lnTo>
                  <a:lnTo>
                    <a:pt x="5345" y="379"/>
                  </a:lnTo>
                  <a:lnTo>
                    <a:pt x="5334" y="354"/>
                  </a:lnTo>
                  <a:lnTo>
                    <a:pt x="5321" y="329"/>
                  </a:lnTo>
                  <a:lnTo>
                    <a:pt x="5306" y="305"/>
                  </a:lnTo>
                  <a:lnTo>
                    <a:pt x="5291" y="281"/>
                  </a:lnTo>
                  <a:lnTo>
                    <a:pt x="5274" y="258"/>
                  </a:lnTo>
                  <a:lnTo>
                    <a:pt x="5256" y="236"/>
                  </a:lnTo>
                  <a:lnTo>
                    <a:pt x="5237" y="214"/>
                  </a:lnTo>
                  <a:lnTo>
                    <a:pt x="5216" y="193"/>
                  </a:lnTo>
                  <a:lnTo>
                    <a:pt x="5195" y="173"/>
                  </a:lnTo>
                  <a:lnTo>
                    <a:pt x="5173" y="155"/>
                  </a:lnTo>
                  <a:lnTo>
                    <a:pt x="5150" y="138"/>
                  </a:lnTo>
                  <a:lnTo>
                    <a:pt x="5126" y="122"/>
                  </a:lnTo>
                  <a:lnTo>
                    <a:pt x="5101" y="107"/>
                  </a:lnTo>
                  <a:lnTo>
                    <a:pt x="5076" y="95"/>
                  </a:lnTo>
                  <a:lnTo>
                    <a:pt x="5049" y="82"/>
                  </a:lnTo>
                  <a:lnTo>
                    <a:pt x="5022" y="72"/>
                  </a:lnTo>
                  <a:lnTo>
                    <a:pt x="4994" y="63"/>
                  </a:lnTo>
                  <a:lnTo>
                    <a:pt x="4964" y="55"/>
                  </a:lnTo>
                  <a:lnTo>
                    <a:pt x="4934" y="48"/>
                  </a:lnTo>
                  <a:lnTo>
                    <a:pt x="4902" y="44"/>
                  </a:lnTo>
                  <a:lnTo>
                    <a:pt x="4870" y="40"/>
                  </a:lnTo>
                  <a:lnTo>
                    <a:pt x="4837" y="37"/>
                  </a:lnTo>
                  <a:lnTo>
                    <a:pt x="4803" y="36"/>
                  </a:lnTo>
                  <a:lnTo>
                    <a:pt x="4771" y="37"/>
                  </a:lnTo>
                  <a:lnTo>
                    <a:pt x="4739" y="40"/>
                  </a:lnTo>
                  <a:lnTo>
                    <a:pt x="4707" y="44"/>
                  </a:lnTo>
                  <a:lnTo>
                    <a:pt x="4677" y="48"/>
                  </a:lnTo>
                  <a:lnTo>
                    <a:pt x="4647" y="55"/>
                  </a:lnTo>
                  <a:lnTo>
                    <a:pt x="4618" y="63"/>
                  </a:lnTo>
                  <a:lnTo>
                    <a:pt x="4591" y="72"/>
                  </a:lnTo>
                  <a:lnTo>
                    <a:pt x="4564" y="82"/>
                  </a:lnTo>
                  <a:lnTo>
                    <a:pt x="4536" y="95"/>
                  </a:lnTo>
                  <a:lnTo>
                    <a:pt x="4512" y="107"/>
                  </a:lnTo>
                  <a:lnTo>
                    <a:pt x="4487" y="122"/>
                  </a:lnTo>
                  <a:lnTo>
                    <a:pt x="4462" y="138"/>
                  </a:lnTo>
                  <a:lnTo>
                    <a:pt x="4439" y="155"/>
                  </a:lnTo>
                  <a:lnTo>
                    <a:pt x="4417" y="173"/>
                  </a:lnTo>
                  <a:lnTo>
                    <a:pt x="4395" y="193"/>
                  </a:lnTo>
                  <a:lnTo>
                    <a:pt x="4374" y="214"/>
                  </a:lnTo>
                  <a:lnTo>
                    <a:pt x="4354" y="236"/>
                  </a:lnTo>
                  <a:lnTo>
                    <a:pt x="4335" y="258"/>
                  </a:lnTo>
                  <a:lnTo>
                    <a:pt x="4318" y="281"/>
                  </a:lnTo>
                  <a:lnTo>
                    <a:pt x="4301" y="305"/>
                  </a:lnTo>
                  <a:lnTo>
                    <a:pt x="4286" y="329"/>
                  </a:lnTo>
                  <a:lnTo>
                    <a:pt x="4273" y="354"/>
                  </a:lnTo>
                  <a:lnTo>
                    <a:pt x="4260" y="379"/>
                  </a:lnTo>
                  <a:lnTo>
                    <a:pt x="4249" y="405"/>
                  </a:lnTo>
                  <a:lnTo>
                    <a:pt x="4240" y="431"/>
                  </a:lnTo>
                  <a:lnTo>
                    <a:pt x="4231" y="458"/>
                  </a:lnTo>
                  <a:lnTo>
                    <a:pt x="4224" y="485"/>
                  </a:lnTo>
                  <a:lnTo>
                    <a:pt x="4219" y="513"/>
                  </a:lnTo>
                  <a:lnTo>
                    <a:pt x="4214" y="543"/>
                  </a:lnTo>
                  <a:lnTo>
                    <a:pt x="4211" y="571"/>
                  </a:lnTo>
                  <a:lnTo>
                    <a:pt x="4208" y="601"/>
                  </a:lnTo>
                  <a:lnTo>
                    <a:pt x="4208" y="632"/>
                  </a:lnTo>
                  <a:lnTo>
                    <a:pt x="4208" y="1212"/>
                  </a:lnTo>
                  <a:lnTo>
                    <a:pt x="4208" y="1243"/>
                  </a:lnTo>
                  <a:lnTo>
                    <a:pt x="4211" y="1272"/>
                  </a:lnTo>
                  <a:lnTo>
                    <a:pt x="4214" y="1300"/>
                  </a:lnTo>
                  <a:lnTo>
                    <a:pt x="4219" y="1329"/>
                  </a:lnTo>
                  <a:lnTo>
                    <a:pt x="4224" y="1357"/>
                  </a:lnTo>
                  <a:lnTo>
                    <a:pt x="4231" y="1384"/>
                  </a:lnTo>
                  <a:lnTo>
                    <a:pt x="4240" y="1411"/>
                  </a:lnTo>
                  <a:lnTo>
                    <a:pt x="4249" y="1437"/>
                  </a:lnTo>
                  <a:lnTo>
                    <a:pt x="4260" y="1462"/>
                  </a:lnTo>
                  <a:lnTo>
                    <a:pt x="4273" y="1488"/>
                  </a:lnTo>
                  <a:lnTo>
                    <a:pt x="4286" y="1512"/>
                  </a:lnTo>
                  <a:lnTo>
                    <a:pt x="4301" y="1536"/>
                  </a:lnTo>
                  <a:lnTo>
                    <a:pt x="4318" y="1559"/>
                  </a:lnTo>
                  <a:lnTo>
                    <a:pt x="4335" y="1582"/>
                  </a:lnTo>
                  <a:lnTo>
                    <a:pt x="4354" y="1605"/>
                  </a:lnTo>
                  <a:lnTo>
                    <a:pt x="4374" y="1626"/>
                  </a:lnTo>
                  <a:lnTo>
                    <a:pt x="4395" y="1648"/>
                  </a:lnTo>
                  <a:lnTo>
                    <a:pt x="4417" y="1668"/>
                  </a:lnTo>
                  <a:lnTo>
                    <a:pt x="4439" y="1686"/>
                  </a:lnTo>
                  <a:lnTo>
                    <a:pt x="4462" y="1704"/>
                  </a:lnTo>
                  <a:lnTo>
                    <a:pt x="4487" y="1720"/>
                  </a:lnTo>
                  <a:lnTo>
                    <a:pt x="4512" y="1734"/>
                  </a:lnTo>
                  <a:lnTo>
                    <a:pt x="4536" y="1747"/>
                  </a:lnTo>
                  <a:lnTo>
                    <a:pt x="4564" y="1760"/>
                  </a:lnTo>
                  <a:lnTo>
                    <a:pt x="4591" y="1770"/>
                  </a:lnTo>
                  <a:lnTo>
                    <a:pt x="4618" y="1779"/>
                  </a:lnTo>
                  <a:lnTo>
                    <a:pt x="4647" y="1787"/>
                  </a:lnTo>
                  <a:lnTo>
                    <a:pt x="4677" y="1794"/>
                  </a:lnTo>
                  <a:lnTo>
                    <a:pt x="4707" y="1798"/>
                  </a:lnTo>
                  <a:lnTo>
                    <a:pt x="4739" y="1803"/>
                  </a:lnTo>
                  <a:lnTo>
                    <a:pt x="4771" y="1805"/>
                  </a:lnTo>
                  <a:lnTo>
                    <a:pt x="4803" y="1806"/>
                  </a:lnTo>
                  <a:lnTo>
                    <a:pt x="4832" y="1805"/>
                  </a:lnTo>
                  <a:lnTo>
                    <a:pt x="4859" y="1804"/>
                  </a:lnTo>
                  <a:lnTo>
                    <a:pt x="4886" y="1801"/>
                  </a:lnTo>
                  <a:lnTo>
                    <a:pt x="4912" y="1798"/>
                  </a:lnTo>
                  <a:lnTo>
                    <a:pt x="4937" y="1795"/>
                  </a:lnTo>
                  <a:lnTo>
                    <a:pt x="4962" y="1789"/>
                  </a:lnTo>
                  <a:lnTo>
                    <a:pt x="4986" y="1785"/>
                  </a:lnTo>
                  <a:lnTo>
                    <a:pt x="5009" y="1778"/>
                  </a:lnTo>
                  <a:lnTo>
                    <a:pt x="5032" y="1771"/>
                  </a:lnTo>
                  <a:lnTo>
                    <a:pt x="5054" y="1763"/>
                  </a:lnTo>
                  <a:lnTo>
                    <a:pt x="5075" y="1755"/>
                  </a:lnTo>
                  <a:lnTo>
                    <a:pt x="5095" y="1746"/>
                  </a:lnTo>
                  <a:lnTo>
                    <a:pt x="5116" y="1736"/>
                  </a:lnTo>
                  <a:lnTo>
                    <a:pt x="5135" y="1725"/>
                  </a:lnTo>
                  <a:lnTo>
                    <a:pt x="5154" y="1713"/>
                  </a:lnTo>
                  <a:lnTo>
                    <a:pt x="5172" y="1701"/>
                  </a:lnTo>
                  <a:lnTo>
                    <a:pt x="5189" y="1688"/>
                  </a:lnTo>
                  <a:lnTo>
                    <a:pt x="5206" y="1675"/>
                  </a:lnTo>
                  <a:lnTo>
                    <a:pt x="5222" y="1662"/>
                  </a:lnTo>
                  <a:lnTo>
                    <a:pt x="5238" y="1649"/>
                  </a:lnTo>
                  <a:lnTo>
                    <a:pt x="5253" y="1636"/>
                  </a:lnTo>
                  <a:lnTo>
                    <a:pt x="5266" y="1623"/>
                  </a:lnTo>
                  <a:lnTo>
                    <a:pt x="5279" y="1609"/>
                  </a:lnTo>
                  <a:lnTo>
                    <a:pt x="5291" y="1596"/>
                  </a:lnTo>
                  <a:lnTo>
                    <a:pt x="5302" y="1582"/>
                  </a:lnTo>
                  <a:lnTo>
                    <a:pt x="5314" y="1568"/>
                  </a:lnTo>
                  <a:lnTo>
                    <a:pt x="5324" y="1555"/>
                  </a:lnTo>
                  <a:lnTo>
                    <a:pt x="5334" y="1541"/>
                  </a:lnTo>
                  <a:lnTo>
                    <a:pt x="5344" y="1528"/>
                  </a:lnTo>
                  <a:lnTo>
                    <a:pt x="5353" y="1515"/>
                  </a:lnTo>
                  <a:lnTo>
                    <a:pt x="5362" y="1502"/>
                  </a:lnTo>
                  <a:lnTo>
                    <a:pt x="5370" y="1489"/>
                  </a:lnTo>
                  <a:lnTo>
                    <a:pt x="5375" y="1483"/>
                  </a:lnTo>
                  <a:lnTo>
                    <a:pt x="5378" y="1476"/>
                  </a:lnTo>
                  <a:lnTo>
                    <a:pt x="5382" y="1469"/>
                  </a:lnTo>
                  <a:lnTo>
                    <a:pt x="5384" y="1462"/>
                  </a:lnTo>
                  <a:lnTo>
                    <a:pt x="5386" y="1454"/>
                  </a:lnTo>
                  <a:lnTo>
                    <a:pt x="5387" y="1447"/>
                  </a:lnTo>
                  <a:lnTo>
                    <a:pt x="5388" y="1440"/>
                  </a:lnTo>
                  <a:lnTo>
                    <a:pt x="5388" y="1432"/>
                  </a:lnTo>
                  <a:lnTo>
                    <a:pt x="5387" y="1424"/>
                  </a:lnTo>
                  <a:lnTo>
                    <a:pt x="5385" y="1417"/>
                  </a:lnTo>
                  <a:lnTo>
                    <a:pt x="5382" y="1409"/>
                  </a:lnTo>
                  <a:lnTo>
                    <a:pt x="5378" y="1402"/>
                  </a:lnTo>
                  <a:lnTo>
                    <a:pt x="5373" y="1395"/>
                  </a:lnTo>
                  <a:lnTo>
                    <a:pt x="5367" y="1389"/>
                  </a:lnTo>
                  <a:lnTo>
                    <a:pt x="5359" y="1382"/>
                  </a:lnTo>
                  <a:lnTo>
                    <a:pt x="5351" y="1376"/>
                  </a:lnTo>
                  <a:lnTo>
                    <a:pt x="5272" y="1316"/>
                  </a:lnTo>
                  <a:lnTo>
                    <a:pt x="5266" y="1312"/>
                  </a:lnTo>
                  <a:lnTo>
                    <a:pt x="5259" y="1307"/>
                  </a:lnTo>
                  <a:lnTo>
                    <a:pt x="5253" y="1304"/>
                  </a:lnTo>
                  <a:lnTo>
                    <a:pt x="5246" y="1302"/>
                  </a:lnTo>
                  <a:lnTo>
                    <a:pt x="5240" y="1299"/>
                  </a:lnTo>
                  <a:lnTo>
                    <a:pt x="5233" y="1298"/>
                  </a:lnTo>
                  <a:lnTo>
                    <a:pt x="5227" y="1298"/>
                  </a:lnTo>
                  <a:lnTo>
                    <a:pt x="5219" y="1298"/>
                  </a:lnTo>
                  <a:lnTo>
                    <a:pt x="5211" y="1300"/>
                  </a:lnTo>
                  <a:lnTo>
                    <a:pt x="5203" y="1303"/>
                  </a:lnTo>
                  <a:lnTo>
                    <a:pt x="5196" y="1305"/>
                  </a:lnTo>
                  <a:lnTo>
                    <a:pt x="5188" y="1308"/>
                  </a:lnTo>
                  <a:lnTo>
                    <a:pt x="5181" y="1313"/>
                  </a:lnTo>
                  <a:lnTo>
                    <a:pt x="5176" y="1319"/>
                  </a:lnTo>
                  <a:lnTo>
                    <a:pt x="5170" y="1324"/>
                  </a:lnTo>
                  <a:lnTo>
                    <a:pt x="5164" y="1331"/>
                  </a:lnTo>
                  <a:lnTo>
                    <a:pt x="5153" y="1348"/>
                  </a:lnTo>
                  <a:lnTo>
                    <a:pt x="5139" y="1365"/>
                  </a:lnTo>
                  <a:lnTo>
                    <a:pt x="5125" y="1382"/>
                  </a:lnTo>
                  <a:lnTo>
                    <a:pt x="5109" y="1399"/>
                  </a:lnTo>
                  <a:lnTo>
                    <a:pt x="5092" y="1417"/>
                  </a:lnTo>
                  <a:lnTo>
                    <a:pt x="5074" y="1434"/>
                  </a:lnTo>
                  <a:lnTo>
                    <a:pt x="5055" y="1452"/>
                  </a:lnTo>
                  <a:lnTo>
                    <a:pt x="5033" y="1471"/>
                  </a:lnTo>
                  <a:lnTo>
                    <a:pt x="5022" y="1479"/>
                  </a:lnTo>
                  <a:lnTo>
                    <a:pt x="5011" y="1488"/>
                  </a:lnTo>
                  <a:lnTo>
                    <a:pt x="4998" y="1496"/>
                  </a:lnTo>
                  <a:lnTo>
                    <a:pt x="4986" y="1503"/>
                  </a:lnTo>
                  <a:lnTo>
                    <a:pt x="4972" y="1510"/>
                  </a:lnTo>
                  <a:lnTo>
                    <a:pt x="4958" y="1516"/>
                  </a:lnTo>
                  <a:lnTo>
                    <a:pt x="4945" y="1522"/>
                  </a:lnTo>
                  <a:lnTo>
                    <a:pt x="4931" y="1527"/>
                  </a:lnTo>
                  <a:lnTo>
                    <a:pt x="4917" y="1531"/>
                  </a:lnTo>
                  <a:lnTo>
                    <a:pt x="4901" y="1536"/>
                  </a:lnTo>
                  <a:lnTo>
                    <a:pt x="4886" y="1539"/>
                  </a:lnTo>
                  <a:lnTo>
                    <a:pt x="4870" y="1541"/>
                  </a:lnTo>
                  <a:lnTo>
                    <a:pt x="4853" y="1544"/>
                  </a:lnTo>
                  <a:lnTo>
                    <a:pt x="4836" y="1546"/>
                  </a:lnTo>
                  <a:lnTo>
                    <a:pt x="4819" y="1547"/>
                  </a:lnTo>
                  <a:lnTo>
                    <a:pt x="4802" y="1548"/>
                  </a:lnTo>
                  <a:lnTo>
                    <a:pt x="4783" y="1547"/>
                  </a:lnTo>
                  <a:lnTo>
                    <a:pt x="4765" y="1546"/>
                  </a:lnTo>
                  <a:lnTo>
                    <a:pt x="4748" y="1542"/>
                  </a:lnTo>
                  <a:lnTo>
                    <a:pt x="4731" y="1540"/>
                  </a:lnTo>
                  <a:lnTo>
                    <a:pt x="4714" y="1536"/>
                  </a:lnTo>
                  <a:lnTo>
                    <a:pt x="4698" y="1531"/>
                  </a:lnTo>
                  <a:lnTo>
                    <a:pt x="4682" y="1526"/>
                  </a:lnTo>
                  <a:lnTo>
                    <a:pt x="4668" y="1520"/>
                  </a:lnTo>
                  <a:lnTo>
                    <a:pt x="4653" y="1512"/>
                  </a:lnTo>
                  <a:lnTo>
                    <a:pt x="4639" y="1504"/>
                  </a:lnTo>
                  <a:lnTo>
                    <a:pt x="4626" y="1496"/>
                  </a:lnTo>
                  <a:lnTo>
                    <a:pt x="4613" y="1487"/>
                  </a:lnTo>
                  <a:lnTo>
                    <a:pt x="4601" y="1477"/>
                  </a:lnTo>
                  <a:lnTo>
                    <a:pt x="4590" y="1466"/>
                  </a:lnTo>
                  <a:lnTo>
                    <a:pt x="4578" y="1454"/>
                  </a:lnTo>
                  <a:lnTo>
                    <a:pt x="4567" y="1442"/>
                  </a:lnTo>
                  <a:lnTo>
                    <a:pt x="4557" y="1428"/>
                  </a:lnTo>
                  <a:lnTo>
                    <a:pt x="4548" y="1416"/>
                  </a:lnTo>
                  <a:lnTo>
                    <a:pt x="4539" y="1402"/>
                  </a:lnTo>
                  <a:lnTo>
                    <a:pt x="4531" y="1389"/>
                  </a:lnTo>
                  <a:lnTo>
                    <a:pt x="4524" y="1375"/>
                  </a:lnTo>
                  <a:lnTo>
                    <a:pt x="4517" y="1362"/>
                  </a:lnTo>
                  <a:lnTo>
                    <a:pt x="4510" y="1348"/>
                  </a:lnTo>
                  <a:lnTo>
                    <a:pt x="4505" y="1333"/>
                  </a:lnTo>
                  <a:lnTo>
                    <a:pt x="4500" y="1319"/>
                  </a:lnTo>
                  <a:lnTo>
                    <a:pt x="4496" y="1304"/>
                  </a:lnTo>
                  <a:lnTo>
                    <a:pt x="4492" y="1289"/>
                  </a:lnTo>
                  <a:lnTo>
                    <a:pt x="4490" y="1274"/>
                  </a:lnTo>
                  <a:lnTo>
                    <a:pt x="4488" y="1259"/>
                  </a:lnTo>
                  <a:lnTo>
                    <a:pt x="4486" y="1244"/>
                  </a:lnTo>
                  <a:lnTo>
                    <a:pt x="4486" y="1228"/>
                  </a:lnTo>
                  <a:lnTo>
                    <a:pt x="4484" y="1212"/>
                  </a:lnTo>
                  <a:lnTo>
                    <a:pt x="4484" y="1123"/>
                  </a:lnTo>
                  <a:lnTo>
                    <a:pt x="4486" y="1113"/>
                  </a:lnTo>
                  <a:lnTo>
                    <a:pt x="4486" y="1104"/>
                  </a:lnTo>
                  <a:lnTo>
                    <a:pt x="4488" y="1096"/>
                  </a:lnTo>
                  <a:lnTo>
                    <a:pt x="4490" y="1088"/>
                  </a:lnTo>
                  <a:lnTo>
                    <a:pt x="4492" y="1080"/>
                  </a:lnTo>
                  <a:lnTo>
                    <a:pt x="4496" y="1073"/>
                  </a:lnTo>
                  <a:lnTo>
                    <a:pt x="4500" y="1067"/>
                  </a:lnTo>
                  <a:lnTo>
                    <a:pt x="4505" y="1062"/>
                  </a:lnTo>
                  <a:lnTo>
                    <a:pt x="4510" y="1057"/>
                  </a:lnTo>
                  <a:lnTo>
                    <a:pt x="4516" y="1053"/>
                  </a:lnTo>
                  <a:lnTo>
                    <a:pt x="4523" y="1049"/>
                  </a:lnTo>
                  <a:lnTo>
                    <a:pt x="4530" y="1047"/>
                  </a:lnTo>
                  <a:lnTo>
                    <a:pt x="4538" y="1045"/>
                  </a:lnTo>
                  <a:lnTo>
                    <a:pt x="4546" y="1043"/>
                  </a:lnTo>
                  <a:lnTo>
                    <a:pt x="4555" y="1043"/>
                  </a:lnTo>
                  <a:lnTo>
                    <a:pt x="4565" y="1041"/>
                  </a:lnTo>
                  <a:lnTo>
                    <a:pt x="5240" y="1041"/>
                  </a:lnTo>
                  <a:lnTo>
                    <a:pt x="5258" y="1041"/>
                  </a:lnTo>
                  <a:lnTo>
                    <a:pt x="5276" y="1039"/>
                  </a:lnTo>
                  <a:lnTo>
                    <a:pt x="5292" y="1036"/>
                  </a:lnTo>
                  <a:lnTo>
                    <a:pt x="5308" y="1031"/>
                  </a:lnTo>
                  <a:lnTo>
                    <a:pt x="5322" y="1026"/>
                  </a:lnTo>
                  <a:lnTo>
                    <a:pt x="5335" y="1019"/>
                  </a:lnTo>
                  <a:lnTo>
                    <a:pt x="5347" y="1011"/>
                  </a:lnTo>
                  <a:lnTo>
                    <a:pt x="5357" y="1002"/>
                  </a:lnTo>
                  <a:lnTo>
                    <a:pt x="5367" y="991"/>
                  </a:lnTo>
                  <a:lnTo>
                    <a:pt x="5375" y="979"/>
                  </a:lnTo>
                  <a:lnTo>
                    <a:pt x="5382" y="966"/>
                  </a:lnTo>
                  <a:lnTo>
                    <a:pt x="5387" y="951"/>
                  </a:lnTo>
                  <a:lnTo>
                    <a:pt x="5392" y="935"/>
                  </a:lnTo>
                  <a:lnTo>
                    <a:pt x="5395" y="918"/>
                  </a:lnTo>
                  <a:lnTo>
                    <a:pt x="5397" y="900"/>
                  </a:lnTo>
                  <a:lnTo>
                    <a:pt x="5399" y="881"/>
                  </a:lnTo>
                  <a:lnTo>
                    <a:pt x="5399" y="632"/>
                  </a:lnTo>
                  <a:close/>
                  <a:moveTo>
                    <a:pt x="5123" y="720"/>
                  </a:moveTo>
                  <a:lnTo>
                    <a:pt x="5121" y="730"/>
                  </a:lnTo>
                  <a:lnTo>
                    <a:pt x="5121" y="739"/>
                  </a:lnTo>
                  <a:lnTo>
                    <a:pt x="5119" y="749"/>
                  </a:lnTo>
                  <a:lnTo>
                    <a:pt x="5117" y="755"/>
                  </a:lnTo>
                  <a:lnTo>
                    <a:pt x="5115" y="763"/>
                  </a:lnTo>
                  <a:lnTo>
                    <a:pt x="5111" y="770"/>
                  </a:lnTo>
                  <a:lnTo>
                    <a:pt x="5107" y="776"/>
                  </a:lnTo>
                  <a:lnTo>
                    <a:pt x="5102" y="781"/>
                  </a:lnTo>
                  <a:lnTo>
                    <a:pt x="5097" y="786"/>
                  </a:lnTo>
                  <a:lnTo>
                    <a:pt x="5091" y="790"/>
                  </a:lnTo>
                  <a:lnTo>
                    <a:pt x="5084" y="794"/>
                  </a:lnTo>
                  <a:lnTo>
                    <a:pt x="5077" y="796"/>
                  </a:lnTo>
                  <a:lnTo>
                    <a:pt x="5069" y="798"/>
                  </a:lnTo>
                  <a:lnTo>
                    <a:pt x="5061" y="801"/>
                  </a:lnTo>
                  <a:lnTo>
                    <a:pt x="5052" y="801"/>
                  </a:lnTo>
                  <a:lnTo>
                    <a:pt x="5042" y="802"/>
                  </a:lnTo>
                  <a:lnTo>
                    <a:pt x="4565" y="802"/>
                  </a:lnTo>
                  <a:lnTo>
                    <a:pt x="4555" y="801"/>
                  </a:lnTo>
                  <a:lnTo>
                    <a:pt x="4546" y="801"/>
                  </a:lnTo>
                  <a:lnTo>
                    <a:pt x="4538" y="798"/>
                  </a:lnTo>
                  <a:lnTo>
                    <a:pt x="4530" y="796"/>
                  </a:lnTo>
                  <a:lnTo>
                    <a:pt x="4523" y="794"/>
                  </a:lnTo>
                  <a:lnTo>
                    <a:pt x="4516" y="790"/>
                  </a:lnTo>
                  <a:lnTo>
                    <a:pt x="4510" y="786"/>
                  </a:lnTo>
                  <a:lnTo>
                    <a:pt x="4505" y="781"/>
                  </a:lnTo>
                  <a:lnTo>
                    <a:pt x="4500" y="776"/>
                  </a:lnTo>
                  <a:lnTo>
                    <a:pt x="4496" y="770"/>
                  </a:lnTo>
                  <a:lnTo>
                    <a:pt x="4492" y="763"/>
                  </a:lnTo>
                  <a:lnTo>
                    <a:pt x="4490" y="755"/>
                  </a:lnTo>
                  <a:lnTo>
                    <a:pt x="4488" y="749"/>
                  </a:lnTo>
                  <a:lnTo>
                    <a:pt x="4486" y="739"/>
                  </a:lnTo>
                  <a:lnTo>
                    <a:pt x="4486" y="730"/>
                  </a:lnTo>
                  <a:lnTo>
                    <a:pt x="4484" y="720"/>
                  </a:lnTo>
                  <a:lnTo>
                    <a:pt x="4484" y="632"/>
                  </a:lnTo>
                  <a:lnTo>
                    <a:pt x="4486" y="615"/>
                  </a:lnTo>
                  <a:lnTo>
                    <a:pt x="4486" y="598"/>
                  </a:lnTo>
                  <a:lnTo>
                    <a:pt x="4488" y="582"/>
                  </a:lnTo>
                  <a:lnTo>
                    <a:pt x="4490" y="566"/>
                  </a:lnTo>
                  <a:lnTo>
                    <a:pt x="4492" y="551"/>
                  </a:lnTo>
                  <a:lnTo>
                    <a:pt x="4497" y="536"/>
                  </a:lnTo>
                  <a:lnTo>
                    <a:pt x="4500" y="521"/>
                  </a:lnTo>
                  <a:lnTo>
                    <a:pt x="4506" y="506"/>
                  </a:lnTo>
                  <a:lnTo>
                    <a:pt x="4512" y="492"/>
                  </a:lnTo>
                  <a:lnTo>
                    <a:pt x="4517" y="477"/>
                  </a:lnTo>
                  <a:lnTo>
                    <a:pt x="4524" y="463"/>
                  </a:lnTo>
                  <a:lnTo>
                    <a:pt x="4532" y="450"/>
                  </a:lnTo>
                  <a:lnTo>
                    <a:pt x="4540" y="436"/>
                  </a:lnTo>
                  <a:lnTo>
                    <a:pt x="4549" y="424"/>
                  </a:lnTo>
                  <a:lnTo>
                    <a:pt x="4558" y="410"/>
                  </a:lnTo>
                  <a:lnTo>
                    <a:pt x="4568" y="398"/>
                  </a:lnTo>
                  <a:lnTo>
                    <a:pt x="4578" y="385"/>
                  </a:lnTo>
                  <a:lnTo>
                    <a:pt x="4590" y="374"/>
                  </a:lnTo>
                  <a:lnTo>
                    <a:pt x="4601" y="364"/>
                  </a:lnTo>
                  <a:lnTo>
                    <a:pt x="4613" y="354"/>
                  </a:lnTo>
                  <a:lnTo>
                    <a:pt x="4627" y="345"/>
                  </a:lnTo>
                  <a:lnTo>
                    <a:pt x="4641" y="337"/>
                  </a:lnTo>
                  <a:lnTo>
                    <a:pt x="4654" y="329"/>
                  </a:lnTo>
                  <a:lnTo>
                    <a:pt x="4669" y="322"/>
                  </a:lnTo>
                  <a:lnTo>
                    <a:pt x="4684" y="316"/>
                  </a:lnTo>
                  <a:lnTo>
                    <a:pt x="4699" y="311"/>
                  </a:lnTo>
                  <a:lnTo>
                    <a:pt x="4715" y="306"/>
                  </a:lnTo>
                  <a:lnTo>
                    <a:pt x="4732" y="303"/>
                  </a:lnTo>
                  <a:lnTo>
                    <a:pt x="4749" y="299"/>
                  </a:lnTo>
                  <a:lnTo>
                    <a:pt x="4766" y="297"/>
                  </a:lnTo>
                  <a:lnTo>
                    <a:pt x="4784" y="295"/>
                  </a:lnTo>
                  <a:lnTo>
                    <a:pt x="4803" y="295"/>
                  </a:lnTo>
                  <a:lnTo>
                    <a:pt x="4823" y="295"/>
                  </a:lnTo>
                  <a:lnTo>
                    <a:pt x="4841" y="297"/>
                  </a:lnTo>
                  <a:lnTo>
                    <a:pt x="4858" y="299"/>
                  </a:lnTo>
                  <a:lnTo>
                    <a:pt x="4875" y="303"/>
                  </a:lnTo>
                  <a:lnTo>
                    <a:pt x="4892" y="306"/>
                  </a:lnTo>
                  <a:lnTo>
                    <a:pt x="4908" y="311"/>
                  </a:lnTo>
                  <a:lnTo>
                    <a:pt x="4923" y="316"/>
                  </a:lnTo>
                  <a:lnTo>
                    <a:pt x="4938" y="322"/>
                  </a:lnTo>
                  <a:lnTo>
                    <a:pt x="4953" y="329"/>
                  </a:lnTo>
                  <a:lnTo>
                    <a:pt x="4966" y="337"/>
                  </a:lnTo>
                  <a:lnTo>
                    <a:pt x="4980" y="345"/>
                  </a:lnTo>
                  <a:lnTo>
                    <a:pt x="4994" y="354"/>
                  </a:lnTo>
                  <a:lnTo>
                    <a:pt x="5005" y="364"/>
                  </a:lnTo>
                  <a:lnTo>
                    <a:pt x="5017" y="374"/>
                  </a:lnTo>
                  <a:lnTo>
                    <a:pt x="5029" y="385"/>
                  </a:lnTo>
                  <a:lnTo>
                    <a:pt x="5039" y="398"/>
                  </a:lnTo>
                  <a:lnTo>
                    <a:pt x="5049" y="410"/>
                  </a:lnTo>
                  <a:lnTo>
                    <a:pt x="5058" y="424"/>
                  </a:lnTo>
                  <a:lnTo>
                    <a:pt x="5067" y="436"/>
                  </a:lnTo>
                  <a:lnTo>
                    <a:pt x="5075" y="450"/>
                  </a:lnTo>
                  <a:lnTo>
                    <a:pt x="5083" y="463"/>
                  </a:lnTo>
                  <a:lnTo>
                    <a:pt x="5090" y="477"/>
                  </a:lnTo>
                  <a:lnTo>
                    <a:pt x="5095" y="492"/>
                  </a:lnTo>
                  <a:lnTo>
                    <a:pt x="5101" y="506"/>
                  </a:lnTo>
                  <a:lnTo>
                    <a:pt x="5107" y="521"/>
                  </a:lnTo>
                  <a:lnTo>
                    <a:pt x="5110" y="536"/>
                  </a:lnTo>
                  <a:lnTo>
                    <a:pt x="5115" y="551"/>
                  </a:lnTo>
                  <a:lnTo>
                    <a:pt x="5117" y="566"/>
                  </a:lnTo>
                  <a:lnTo>
                    <a:pt x="5119" y="582"/>
                  </a:lnTo>
                  <a:lnTo>
                    <a:pt x="5121" y="598"/>
                  </a:lnTo>
                  <a:lnTo>
                    <a:pt x="5121" y="615"/>
                  </a:lnTo>
                  <a:lnTo>
                    <a:pt x="5123" y="632"/>
                  </a:lnTo>
                  <a:lnTo>
                    <a:pt x="5123" y="720"/>
                  </a:lnTo>
                  <a:close/>
                  <a:moveTo>
                    <a:pt x="9606" y="1219"/>
                  </a:moveTo>
                  <a:lnTo>
                    <a:pt x="9605" y="1187"/>
                  </a:lnTo>
                  <a:lnTo>
                    <a:pt x="9603" y="1157"/>
                  </a:lnTo>
                  <a:lnTo>
                    <a:pt x="9599" y="1127"/>
                  </a:lnTo>
                  <a:lnTo>
                    <a:pt x="9594" y="1099"/>
                  </a:lnTo>
                  <a:lnTo>
                    <a:pt x="9588" y="1072"/>
                  </a:lnTo>
                  <a:lnTo>
                    <a:pt x="9580" y="1045"/>
                  </a:lnTo>
                  <a:lnTo>
                    <a:pt x="9571" y="1020"/>
                  </a:lnTo>
                  <a:lnTo>
                    <a:pt x="9561" y="996"/>
                  </a:lnTo>
                  <a:lnTo>
                    <a:pt x="9548" y="972"/>
                  </a:lnTo>
                  <a:lnTo>
                    <a:pt x="9536" y="950"/>
                  </a:lnTo>
                  <a:lnTo>
                    <a:pt x="9521" y="929"/>
                  </a:lnTo>
                  <a:lnTo>
                    <a:pt x="9505" y="909"/>
                  </a:lnTo>
                  <a:lnTo>
                    <a:pt x="9488" y="890"/>
                  </a:lnTo>
                  <a:lnTo>
                    <a:pt x="9470" y="872"/>
                  </a:lnTo>
                  <a:lnTo>
                    <a:pt x="9451" y="855"/>
                  </a:lnTo>
                  <a:lnTo>
                    <a:pt x="9430" y="839"/>
                  </a:lnTo>
                  <a:lnTo>
                    <a:pt x="9408" y="824"/>
                  </a:lnTo>
                  <a:lnTo>
                    <a:pt x="9386" y="811"/>
                  </a:lnTo>
                  <a:lnTo>
                    <a:pt x="9363" y="798"/>
                  </a:lnTo>
                  <a:lnTo>
                    <a:pt x="9339" y="786"/>
                  </a:lnTo>
                  <a:lnTo>
                    <a:pt x="9315" y="775"/>
                  </a:lnTo>
                  <a:lnTo>
                    <a:pt x="9291" y="764"/>
                  </a:lnTo>
                  <a:lnTo>
                    <a:pt x="9266" y="755"/>
                  </a:lnTo>
                  <a:lnTo>
                    <a:pt x="9240" y="747"/>
                  </a:lnTo>
                  <a:lnTo>
                    <a:pt x="9214" y="739"/>
                  </a:lnTo>
                  <a:lnTo>
                    <a:pt x="9186" y="733"/>
                  </a:lnTo>
                  <a:lnTo>
                    <a:pt x="9158" y="727"/>
                  </a:lnTo>
                  <a:lnTo>
                    <a:pt x="9130" y="722"/>
                  </a:lnTo>
                  <a:lnTo>
                    <a:pt x="9100" y="718"/>
                  </a:lnTo>
                  <a:lnTo>
                    <a:pt x="9071" y="715"/>
                  </a:lnTo>
                  <a:lnTo>
                    <a:pt x="9042" y="712"/>
                  </a:lnTo>
                  <a:lnTo>
                    <a:pt x="9010" y="711"/>
                  </a:lnTo>
                  <a:lnTo>
                    <a:pt x="9005" y="711"/>
                  </a:lnTo>
                  <a:lnTo>
                    <a:pt x="8997" y="710"/>
                  </a:lnTo>
                  <a:lnTo>
                    <a:pt x="8985" y="708"/>
                  </a:lnTo>
                  <a:lnTo>
                    <a:pt x="8969" y="704"/>
                  </a:lnTo>
                  <a:lnTo>
                    <a:pt x="8949" y="699"/>
                  </a:lnTo>
                  <a:lnTo>
                    <a:pt x="8925" y="692"/>
                  </a:lnTo>
                  <a:lnTo>
                    <a:pt x="8898" y="684"/>
                  </a:lnTo>
                  <a:lnTo>
                    <a:pt x="8866" y="674"/>
                  </a:lnTo>
                  <a:lnTo>
                    <a:pt x="8852" y="668"/>
                  </a:lnTo>
                  <a:lnTo>
                    <a:pt x="8838" y="661"/>
                  </a:lnTo>
                  <a:lnTo>
                    <a:pt x="8826" y="654"/>
                  </a:lnTo>
                  <a:lnTo>
                    <a:pt x="8813" y="646"/>
                  </a:lnTo>
                  <a:lnTo>
                    <a:pt x="8801" y="637"/>
                  </a:lnTo>
                  <a:lnTo>
                    <a:pt x="8789" y="626"/>
                  </a:lnTo>
                  <a:lnTo>
                    <a:pt x="8779" y="615"/>
                  </a:lnTo>
                  <a:lnTo>
                    <a:pt x="8769" y="604"/>
                  </a:lnTo>
                  <a:lnTo>
                    <a:pt x="8758" y="592"/>
                  </a:lnTo>
                  <a:lnTo>
                    <a:pt x="8749" y="580"/>
                  </a:lnTo>
                  <a:lnTo>
                    <a:pt x="8740" y="566"/>
                  </a:lnTo>
                  <a:lnTo>
                    <a:pt x="8733" y="552"/>
                  </a:lnTo>
                  <a:lnTo>
                    <a:pt x="8728" y="536"/>
                  </a:lnTo>
                  <a:lnTo>
                    <a:pt x="8725" y="520"/>
                  </a:lnTo>
                  <a:lnTo>
                    <a:pt x="8723" y="502"/>
                  </a:lnTo>
                  <a:lnTo>
                    <a:pt x="8721" y="483"/>
                  </a:lnTo>
                  <a:lnTo>
                    <a:pt x="8723" y="466"/>
                  </a:lnTo>
                  <a:lnTo>
                    <a:pt x="8725" y="448"/>
                  </a:lnTo>
                  <a:lnTo>
                    <a:pt x="8730" y="430"/>
                  </a:lnTo>
                  <a:lnTo>
                    <a:pt x="8737" y="410"/>
                  </a:lnTo>
                  <a:lnTo>
                    <a:pt x="8745" y="392"/>
                  </a:lnTo>
                  <a:lnTo>
                    <a:pt x="8756" y="373"/>
                  </a:lnTo>
                  <a:lnTo>
                    <a:pt x="8769" y="355"/>
                  </a:lnTo>
                  <a:lnTo>
                    <a:pt x="8783" y="335"/>
                  </a:lnTo>
                  <a:lnTo>
                    <a:pt x="8792" y="326"/>
                  </a:lnTo>
                  <a:lnTo>
                    <a:pt x="8801" y="316"/>
                  </a:lnTo>
                  <a:lnTo>
                    <a:pt x="8810" y="309"/>
                  </a:lnTo>
                  <a:lnTo>
                    <a:pt x="8821" y="301"/>
                  </a:lnTo>
                  <a:lnTo>
                    <a:pt x="8832" y="294"/>
                  </a:lnTo>
                  <a:lnTo>
                    <a:pt x="8845" y="287"/>
                  </a:lnTo>
                  <a:lnTo>
                    <a:pt x="8857" y="281"/>
                  </a:lnTo>
                  <a:lnTo>
                    <a:pt x="8871" y="276"/>
                  </a:lnTo>
                  <a:lnTo>
                    <a:pt x="8885" y="271"/>
                  </a:lnTo>
                  <a:lnTo>
                    <a:pt x="8901" y="268"/>
                  </a:lnTo>
                  <a:lnTo>
                    <a:pt x="8917" y="263"/>
                  </a:lnTo>
                  <a:lnTo>
                    <a:pt x="8934" y="261"/>
                  </a:lnTo>
                  <a:lnTo>
                    <a:pt x="8952" y="258"/>
                  </a:lnTo>
                  <a:lnTo>
                    <a:pt x="8971" y="257"/>
                  </a:lnTo>
                  <a:lnTo>
                    <a:pt x="8991" y="255"/>
                  </a:lnTo>
                  <a:lnTo>
                    <a:pt x="9011" y="254"/>
                  </a:lnTo>
                  <a:lnTo>
                    <a:pt x="9028" y="254"/>
                  </a:lnTo>
                  <a:lnTo>
                    <a:pt x="9044" y="255"/>
                  </a:lnTo>
                  <a:lnTo>
                    <a:pt x="9061" y="258"/>
                  </a:lnTo>
                  <a:lnTo>
                    <a:pt x="9077" y="261"/>
                  </a:lnTo>
                  <a:lnTo>
                    <a:pt x="9093" y="264"/>
                  </a:lnTo>
                  <a:lnTo>
                    <a:pt x="9108" y="269"/>
                  </a:lnTo>
                  <a:lnTo>
                    <a:pt x="9123" y="273"/>
                  </a:lnTo>
                  <a:lnTo>
                    <a:pt x="9139" y="280"/>
                  </a:lnTo>
                  <a:lnTo>
                    <a:pt x="9154" y="287"/>
                  </a:lnTo>
                  <a:lnTo>
                    <a:pt x="9168" y="294"/>
                  </a:lnTo>
                  <a:lnTo>
                    <a:pt x="9183" y="303"/>
                  </a:lnTo>
                  <a:lnTo>
                    <a:pt x="9197" y="312"/>
                  </a:lnTo>
                  <a:lnTo>
                    <a:pt x="9211" y="322"/>
                  </a:lnTo>
                  <a:lnTo>
                    <a:pt x="9225" y="332"/>
                  </a:lnTo>
                  <a:lnTo>
                    <a:pt x="9240" y="344"/>
                  </a:lnTo>
                  <a:lnTo>
                    <a:pt x="9253" y="356"/>
                  </a:lnTo>
                  <a:lnTo>
                    <a:pt x="9260" y="362"/>
                  </a:lnTo>
                  <a:lnTo>
                    <a:pt x="9267" y="367"/>
                  </a:lnTo>
                  <a:lnTo>
                    <a:pt x="9274" y="372"/>
                  </a:lnTo>
                  <a:lnTo>
                    <a:pt x="9280" y="375"/>
                  </a:lnTo>
                  <a:lnTo>
                    <a:pt x="9287" y="379"/>
                  </a:lnTo>
                  <a:lnTo>
                    <a:pt x="9294" y="381"/>
                  </a:lnTo>
                  <a:lnTo>
                    <a:pt x="9302" y="382"/>
                  </a:lnTo>
                  <a:lnTo>
                    <a:pt x="9309" y="383"/>
                  </a:lnTo>
                  <a:lnTo>
                    <a:pt x="9315" y="384"/>
                  </a:lnTo>
                  <a:lnTo>
                    <a:pt x="9322" y="383"/>
                  </a:lnTo>
                  <a:lnTo>
                    <a:pt x="9330" y="382"/>
                  </a:lnTo>
                  <a:lnTo>
                    <a:pt x="9337" y="381"/>
                  </a:lnTo>
                  <a:lnTo>
                    <a:pt x="9344" y="379"/>
                  </a:lnTo>
                  <a:lnTo>
                    <a:pt x="9352" y="375"/>
                  </a:lnTo>
                  <a:lnTo>
                    <a:pt x="9358" y="372"/>
                  </a:lnTo>
                  <a:lnTo>
                    <a:pt x="9366" y="367"/>
                  </a:lnTo>
                  <a:lnTo>
                    <a:pt x="9452" y="304"/>
                  </a:lnTo>
                  <a:lnTo>
                    <a:pt x="9460" y="298"/>
                  </a:lnTo>
                  <a:lnTo>
                    <a:pt x="9466" y="293"/>
                  </a:lnTo>
                  <a:lnTo>
                    <a:pt x="9472" y="287"/>
                  </a:lnTo>
                  <a:lnTo>
                    <a:pt x="9477" y="280"/>
                  </a:lnTo>
                  <a:lnTo>
                    <a:pt x="9481" y="275"/>
                  </a:lnTo>
                  <a:lnTo>
                    <a:pt x="9484" y="268"/>
                  </a:lnTo>
                  <a:lnTo>
                    <a:pt x="9485" y="261"/>
                  </a:lnTo>
                  <a:lnTo>
                    <a:pt x="9486" y="254"/>
                  </a:lnTo>
                  <a:lnTo>
                    <a:pt x="9487" y="247"/>
                  </a:lnTo>
                  <a:lnTo>
                    <a:pt x="9486" y="241"/>
                  </a:lnTo>
                  <a:lnTo>
                    <a:pt x="9484" y="234"/>
                  </a:lnTo>
                  <a:lnTo>
                    <a:pt x="9482" y="226"/>
                  </a:lnTo>
                  <a:lnTo>
                    <a:pt x="9478" y="219"/>
                  </a:lnTo>
                  <a:lnTo>
                    <a:pt x="9474" y="211"/>
                  </a:lnTo>
                  <a:lnTo>
                    <a:pt x="9469" y="204"/>
                  </a:lnTo>
                  <a:lnTo>
                    <a:pt x="9462" y="197"/>
                  </a:lnTo>
                  <a:lnTo>
                    <a:pt x="9444" y="176"/>
                  </a:lnTo>
                  <a:lnTo>
                    <a:pt x="9424" y="157"/>
                  </a:lnTo>
                  <a:lnTo>
                    <a:pt x="9404" y="138"/>
                  </a:lnTo>
                  <a:lnTo>
                    <a:pt x="9381" y="120"/>
                  </a:lnTo>
                  <a:lnTo>
                    <a:pt x="9358" y="103"/>
                  </a:lnTo>
                  <a:lnTo>
                    <a:pt x="9335" y="86"/>
                  </a:lnTo>
                  <a:lnTo>
                    <a:pt x="9309" y="70"/>
                  </a:lnTo>
                  <a:lnTo>
                    <a:pt x="9283" y="55"/>
                  </a:lnTo>
                  <a:lnTo>
                    <a:pt x="9253" y="43"/>
                  </a:lnTo>
                  <a:lnTo>
                    <a:pt x="9224" y="33"/>
                  </a:lnTo>
                  <a:lnTo>
                    <a:pt x="9192" y="22"/>
                  </a:lnTo>
                  <a:lnTo>
                    <a:pt x="9158" y="16"/>
                  </a:lnTo>
                  <a:lnTo>
                    <a:pt x="9124" y="9"/>
                  </a:lnTo>
                  <a:lnTo>
                    <a:pt x="9088" y="4"/>
                  </a:lnTo>
                  <a:lnTo>
                    <a:pt x="9051" y="1"/>
                  </a:lnTo>
                  <a:lnTo>
                    <a:pt x="9011" y="0"/>
                  </a:lnTo>
                  <a:lnTo>
                    <a:pt x="8977" y="1"/>
                  </a:lnTo>
                  <a:lnTo>
                    <a:pt x="8944" y="3"/>
                  </a:lnTo>
                  <a:lnTo>
                    <a:pt x="8913" y="7"/>
                  </a:lnTo>
                  <a:lnTo>
                    <a:pt x="8882" y="11"/>
                  </a:lnTo>
                  <a:lnTo>
                    <a:pt x="8853" y="17"/>
                  </a:lnTo>
                  <a:lnTo>
                    <a:pt x="8824" y="24"/>
                  </a:lnTo>
                  <a:lnTo>
                    <a:pt x="8796" y="31"/>
                  </a:lnTo>
                  <a:lnTo>
                    <a:pt x="8770" y="40"/>
                  </a:lnTo>
                  <a:lnTo>
                    <a:pt x="8744" y="51"/>
                  </a:lnTo>
                  <a:lnTo>
                    <a:pt x="8720" y="62"/>
                  </a:lnTo>
                  <a:lnTo>
                    <a:pt x="8697" y="74"/>
                  </a:lnTo>
                  <a:lnTo>
                    <a:pt x="8675" y="88"/>
                  </a:lnTo>
                  <a:lnTo>
                    <a:pt x="8654" y="103"/>
                  </a:lnTo>
                  <a:lnTo>
                    <a:pt x="8633" y="119"/>
                  </a:lnTo>
                  <a:lnTo>
                    <a:pt x="8615" y="135"/>
                  </a:lnTo>
                  <a:lnTo>
                    <a:pt x="8597" y="154"/>
                  </a:lnTo>
                  <a:lnTo>
                    <a:pt x="8580" y="173"/>
                  </a:lnTo>
                  <a:lnTo>
                    <a:pt x="8563" y="191"/>
                  </a:lnTo>
                  <a:lnTo>
                    <a:pt x="8548" y="210"/>
                  </a:lnTo>
                  <a:lnTo>
                    <a:pt x="8535" y="231"/>
                  </a:lnTo>
                  <a:lnTo>
                    <a:pt x="8522" y="250"/>
                  </a:lnTo>
                  <a:lnTo>
                    <a:pt x="8511" y="270"/>
                  </a:lnTo>
                  <a:lnTo>
                    <a:pt x="8500" y="290"/>
                  </a:lnTo>
                  <a:lnTo>
                    <a:pt x="8491" y="311"/>
                  </a:lnTo>
                  <a:lnTo>
                    <a:pt x="8483" y="332"/>
                  </a:lnTo>
                  <a:lnTo>
                    <a:pt x="8476" y="353"/>
                  </a:lnTo>
                  <a:lnTo>
                    <a:pt x="8469" y="374"/>
                  </a:lnTo>
                  <a:lnTo>
                    <a:pt x="8465" y="396"/>
                  </a:lnTo>
                  <a:lnTo>
                    <a:pt x="8460" y="418"/>
                  </a:lnTo>
                  <a:lnTo>
                    <a:pt x="8458" y="441"/>
                  </a:lnTo>
                  <a:lnTo>
                    <a:pt x="8456" y="463"/>
                  </a:lnTo>
                  <a:lnTo>
                    <a:pt x="8456" y="486"/>
                  </a:lnTo>
                  <a:lnTo>
                    <a:pt x="8457" y="513"/>
                  </a:lnTo>
                  <a:lnTo>
                    <a:pt x="8459" y="539"/>
                  </a:lnTo>
                  <a:lnTo>
                    <a:pt x="8461" y="564"/>
                  </a:lnTo>
                  <a:lnTo>
                    <a:pt x="8466" y="589"/>
                  </a:lnTo>
                  <a:lnTo>
                    <a:pt x="8471" y="613"/>
                  </a:lnTo>
                  <a:lnTo>
                    <a:pt x="8477" y="637"/>
                  </a:lnTo>
                  <a:lnTo>
                    <a:pt x="8485" y="658"/>
                  </a:lnTo>
                  <a:lnTo>
                    <a:pt x="8493" y="680"/>
                  </a:lnTo>
                  <a:lnTo>
                    <a:pt x="8502" y="701"/>
                  </a:lnTo>
                  <a:lnTo>
                    <a:pt x="8513" y="721"/>
                  </a:lnTo>
                  <a:lnTo>
                    <a:pt x="8525" y="741"/>
                  </a:lnTo>
                  <a:lnTo>
                    <a:pt x="8537" y="759"/>
                  </a:lnTo>
                  <a:lnTo>
                    <a:pt x="8551" y="777"/>
                  </a:lnTo>
                  <a:lnTo>
                    <a:pt x="8565" y="794"/>
                  </a:lnTo>
                  <a:lnTo>
                    <a:pt x="8581" y="810"/>
                  </a:lnTo>
                  <a:lnTo>
                    <a:pt x="8598" y="825"/>
                  </a:lnTo>
                  <a:lnTo>
                    <a:pt x="8616" y="840"/>
                  </a:lnTo>
                  <a:lnTo>
                    <a:pt x="8635" y="854"/>
                  </a:lnTo>
                  <a:lnTo>
                    <a:pt x="8655" y="867"/>
                  </a:lnTo>
                  <a:lnTo>
                    <a:pt x="8676" y="880"/>
                  </a:lnTo>
                  <a:lnTo>
                    <a:pt x="8698" y="892"/>
                  </a:lnTo>
                  <a:lnTo>
                    <a:pt x="8721" y="902"/>
                  </a:lnTo>
                  <a:lnTo>
                    <a:pt x="8745" y="913"/>
                  </a:lnTo>
                  <a:lnTo>
                    <a:pt x="8771" y="923"/>
                  </a:lnTo>
                  <a:lnTo>
                    <a:pt x="8797" y="931"/>
                  </a:lnTo>
                  <a:lnTo>
                    <a:pt x="8824" y="939"/>
                  </a:lnTo>
                  <a:lnTo>
                    <a:pt x="8854" y="946"/>
                  </a:lnTo>
                  <a:lnTo>
                    <a:pt x="8883" y="952"/>
                  </a:lnTo>
                  <a:lnTo>
                    <a:pt x="8914" y="958"/>
                  </a:lnTo>
                  <a:lnTo>
                    <a:pt x="8945" y="963"/>
                  </a:lnTo>
                  <a:lnTo>
                    <a:pt x="8978" y="968"/>
                  </a:lnTo>
                  <a:lnTo>
                    <a:pt x="9012" y="970"/>
                  </a:lnTo>
                  <a:lnTo>
                    <a:pt x="9017" y="970"/>
                  </a:lnTo>
                  <a:lnTo>
                    <a:pt x="9026" y="971"/>
                  </a:lnTo>
                  <a:lnTo>
                    <a:pt x="9039" y="974"/>
                  </a:lnTo>
                  <a:lnTo>
                    <a:pt x="9057" y="976"/>
                  </a:lnTo>
                  <a:lnTo>
                    <a:pt x="9079" y="980"/>
                  </a:lnTo>
                  <a:lnTo>
                    <a:pt x="9105" y="986"/>
                  </a:lnTo>
                  <a:lnTo>
                    <a:pt x="9136" y="992"/>
                  </a:lnTo>
                  <a:lnTo>
                    <a:pt x="9171" y="1000"/>
                  </a:lnTo>
                  <a:lnTo>
                    <a:pt x="9186" y="1005"/>
                  </a:lnTo>
                  <a:lnTo>
                    <a:pt x="9201" y="1012"/>
                  </a:lnTo>
                  <a:lnTo>
                    <a:pt x="9216" y="1019"/>
                  </a:lnTo>
                  <a:lnTo>
                    <a:pt x="9231" y="1028"/>
                  </a:lnTo>
                  <a:lnTo>
                    <a:pt x="9244" y="1038"/>
                  </a:lnTo>
                  <a:lnTo>
                    <a:pt x="9258" y="1048"/>
                  </a:lnTo>
                  <a:lnTo>
                    <a:pt x="9271" y="1061"/>
                  </a:lnTo>
                  <a:lnTo>
                    <a:pt x="9284" y="1073"/>
                  </a:lnTo>
                  <a:lnTo>
                    <a:pt x="9295" y="1088"/>
                  </a:lnTo>
                  <a:lnTo>
                    <a:pt x="9304" y="1104"/>
                  </a:lnTo>
                  <a:lnTo>
                    <a:pt x="9312" y="1119"/>
                  </a:lnTo>
                  <a:lnTo>
                    <a:pt x="9319" y="1138"/>
                  </a:lnTo>
                  <a:lnTo>
                    <a:pt x="9323" y="1157"/>
                  </a:lnTo>
                  <a:lnTo>
                    <a:pt x="9327" y="1177"/>
                  </a:lnTo>
                  <a:lnTo>
                    <a:pt x="9329" y="1198"/>
                  </a:lnTo>
                  <a:lnTo>
                    <a:pt x="9330" y="1220"/>
                  </a:lnTo>
                  <a:lnTo>
                    <a:pt x="9329" y="1234"/>
                  </a:lnTo>
                  <a:lnTo>
                    <a:pt x="9329" y="1247"/>
                  </a:lnTo>
                  <a:lnTo>
                    <a:pt x="9327" y="1260"/>
                  </a:lnTo>
                  <a:lnTo>
                    <a:pt x="9326" y="1273"/>
                  </a:lnTo>
                  <a:lnTo>
                    <a:pt x="9322" y="1286"/>
                  </a:lnTo>
                  <a:lnTo>
                    <a:pt x="9320" y="1298"/>
                  </a:lnTo>
                  <a:lnTo>
                    <a:pt x="9315" y="1311"/>
                  </a:lnTo>
                  <a:lnTo>
                    <a:pt x="9312" y="1323"/>
                  </a:lnTo>
                  <a:lnTo>
                    <a:pt x="9302" y="1347"/>
                  </a:lnTo>
                  <a:lnTo>
                    <a:pt x="9289" y="1371"/>
                  </a:lnTo>
                  <a:lnTo>
                    <a:pt x="9275" y="1394"/>
                  </a:lnTo>
                  <a:lnTo>
                    <a:pt x="9258" y="1416"/>
                  </a:lnTo>
                  <a:lnTo>
                    <a:pt x="9249" y="1427"/>
                  </a:lnTo>
                  <a:lnTo>
                    <a:pt x="9238" y="1437"/>
                  </a:lnTo>
                  <a:lnTo>
                    <a:pt x="9227" y="1447"/>
                  </a:lnTo>
                  <a:lnTo>
                    <a:pt x="9215" y="1457"/>
                  </a:lnTo>
                  <a:lnTo>
                    <a:pt x="9202" y="1464"/>
                  </a:lnTo>
                  <a:lnTo>
                    <a:pt x="9189" y="1472"/>
                  </a:lnTo>
                  <a:lnTo>
                    <a:pt x="9175" y="1479"/>
                  </a:lnTo>
                  <a:lnTo>
                    <a:pt x="9160" y="1486"/>
                  </a:lnTo>
                  <a:lnTo>
                    <a:pt x="9145" y="1492"/>
                  </a:lnTo>
                  <a:lnTo>
                    <a:pt x="9128" y="1496"/>
                  </a:lnTo>
                  <a:lnTo>
                    <a:pt x="9111" y="1501"/>
                  </a:lnTo>
                  <a:lnTo>
                    <a:pt x="9093" y="1504"/>
                  </a:lnTo>
                  <a:lnTo>
                    <a:pt x="9073" y="1506"/>
                  </a:lnTo>
                  <a:lnTo>
                    <a:pt x="9053" y="1509"/>
                  </a:lnTo>
                  <a:lnTo>
                    <a:pt x="9033" y="1511"/>
                  </a:lnTo>
                  <a:lnTo>
                    <a:pt x="9012" y="1511"/>
                  </a:lnTo>
                  <a:lnTo>
                    <a:pt x="8996" y="1511"/>
                  </a:lnTo>
                  <a:lnTo>
                    <a:pt x="8982" y="1510"/>
                  </a:lnTo>
                  <a:lnTo>
                    <a:pt x="8967" y="1509"/>
                  </a:lnTo>
                  <a:lnTo>
                    <a:pt x="8952" y="1506"/>
                  </a:lnTo>
                  <a:lnTo>
                    <a:pt x="8938" y="1504"/>
                  </a:lnTo>
                  <a:lnTo>
                    <a:pt x="8923" y="1501"/>
                  </a:lnTo>
                  <a:lnTo>
                    <a:pt x="8909" y="1497"/>
                  </a:lnTo>
                  <a:lnTo>
                    <a:pt x="8896" y="1493"/>
                  </a:lnTo>
                  <a:lnTo>
                    <a:pt x="8882" y="1488"/>
                  </a:lnTo>
                  <a:lnTo>
                    <a:pt x="8869" y="1483"/>
                  </a:lnTo>
                  <a:lnTo>
                    <a:pt x="8856" y="1477"/>
                  </a:lnTo>
                  <a:lnTo>
                    <a:pt x="8844" y="1470"/>
                  </a:lnTo>
                  <a:lnTo>
                    <a:pt x="8831" y="1462"/>
                  </a:lnTo>
                  <a:lnTo>
                    <a:pt x="8819" y="1455"/>
                  </a:lnTo>
                  <a:lnTo>
                    <a:pt x="8806" y="1446"/>
                  </a:lnTo>
                  <a:lnTo>
                    <a:pt x="8795" y="1437"/>
                  </a:lnTo>
                  <a:lnTo>
                    <a:pt x="8772" y="1420"/>
                  </a:lnTo>
                  <a:lnTo>
                    <a:pt x="8751" y="1402"/>
                  </a:lnTo>
                  <a:lnTo>
                    <a:pt x="8732" y="1384"/>
                  </a:lnTo>
                  <a:lnTo>
                    <a:pt x="8711" y="1365"/>
                  </a:lnTo>
                  <a:lnTo>
                    <a:pt x="8693" y="1346"/>
                  </a:lnTo>
                  <a:lnTo>
                    <a:pt x="8675" y="1326"/>
                  </a:lnTo>
                  <a:lnTo>
                    <a:pt x="8658" y="1307"/>
                  </a:lnTo>
                  <a:lnTo>
                    <a:pt x="8642" y="1287"/>
                  </a:lnTo>
                  <a:lnTo>
                    <a:pt x="8638" y="1280"/>
                  </a:lnTo>
                  <a:lnTo>
                    <a:pt x="8632" y="1274"/>
                  </a:lnTo>
                  <a:lnTo>
                    <a:pt x="8628" y="1269"/>
                  </a:lnTo>
                  <a:lnTo>
                    <a:pt x="8622" y="1264"/>
                  </a:lnTo>
                  <a:lnTo>
                    <a:pt x="8616" y="1260"/>
                  </a:lnTo>
                  <a:lnTo>
                    <a:pt x="8609" y="1256"/>
                  </a:lnTo>
                  <a:lnTo>
                    <a:pt x="8604" y="1254"/>
                  </a:lnTo>
                  <a:lnTo>
                    <a:pt x="8597" y="1252"/>
                  </a:lnTo>
                  <a:lnTo>
                    <a:pt x="8591" y="1252"/>
                  </a:lnTo>
                  <a:lnTo>
                    <a:pt x="8583" y="1251"/>
                  </a:lnTo>
                  <a:lnTo>
                    <a:pt x="8577" y="1252"/>
                  </a:lnTo>
                  <a:lnTo>
                    <a:pt x="8570" y="1253"/>
                  </a:lnTo>
                  <a:lnTo>
                    <a:pt x="8562" y="1255"/>
                  </a:lnTo>
                  <a:lnTo>
                    <a:pt x="8555" y="1257"/>
                  </a:lnTo>
                  <a:lnTo>
                    <a:pt x="8547" y="1261"/>
                  </a:lnTo>
                  <a:lnTo>
                    <a:pt x="8539" y="1265"/>
                  </a:lnTo>
                  <a:lnTo>
                    <a:pt x="8456" y="1325"/>
                  </a:lnTo>
                  <a:lnTo>
                    <a:pt x="8448" y="1331"/>
                  </a:lnTo>
                  <a:lnTo>
                    <a:pt x="8442" y="1338"/>
                  </a:lnTo>
                  <a:lnTo>
                    <a:pt x="8435" y="1345"/>
                  </a:lnTo>
                  <a:lnTo>
                    <a:pt x="8431" y="1350"/>
                  </a:lnTo>
                  <a:lnTo>
                    <a:pt x="8426" y="1357"/>
                  </a:lnTo>
                  <a:lnTo>
                    <a:pt x="8423" y="1364"/>
                  </a:lnTo>
                  <a:lnTo>
                    <a:pt x="8420" y="1372"/>
                  </a:lnTo>
                  <a:lnTo>
                    <a:pt x="8418" y="1378"/>
                  </a:lnTo>
                  <a:lnTo>
                    <a:pt x="8417" y="1385"/>
                  </a:lnTo>
                  <a:lnTo>
                    <a:pt x="8417" y="1392"/>
                  </a:lnTo>
                  <a:lnTo>
                    <a:pt x="8418" y="1400"/>
                  </a:lnTo>
                  <a:lnTo>
                    <a:pt x="8419" y="1407"/>
                  </a:lnTo>
                  <a:lnTo>
                    <a:pt x="8422" y="1415"/>
                  </a:lnTo>
                  <a:lnTo>
                    <a:pt x="8424" y="1423"/>
                  </a:lnTo>
                  <a:lnTo>
                    <a:pt x="8428" y="1429"/>
                  </a:lnTo>
                  <a:lnTo>
                    <a:pt x="8433" y="1437"/>
                  </a:lnTo>
                  <a:lnTo>
                    <a:pt x="8450" y="1466"/>
                  </a:lnTo>
                  <a:lnTo>
                    <a:pt x="8470" y="1493"/>
                  </a:lnTo>
                  <a:lnTo>
                    <a:pt x="8492" y="1520"/>
                  </a:lnTo>
                  <a:lnTo>
                    <a:pt x="8517" y="1547"/>
                  </a:lnTo>
                  <a:lnTo>
                    <a:pt x="8544" y="1574"/>
                  </a:lnTo>
                  <a:lnTo>
                    <a:pt x="8573" y="1601"/>
                  </a:lnTo>
                  <a:lnTo>
                    <a:pt x="8605" y="1627"/>
                  </a:lnTo>
                  <a:lnTo>
                    <a:pt x="8639" y="1653"/>
                  </a:lnTo>
                  <a:lnTo>
                    <a:pt x="8657" y="1667"/>
                  </a:lnTo>
                  <a:lnTo>
                    <a:pt x="8675" y="1679"/>
                  </a:lnTo>
                  <a:lnTo>
                    <a:pt x="8694" y="1691"/>
                  </a:lnTo>
                  <a:lnTo>
                    <a:pt x="8715" y="1702"/>
                  </a:lnTo>
                  <a:lnTo>
                    <a:pt x="8736" y="1711"/>
                  </a:lnTo>
                  <a:lnTo>
                    <a:pt x="8758" y="1721"/>
                  </a:lnTo>
                  <a:lnTo>
                    <a:pt x="8779" y="1729"/>
                  </a:lnTo>
                  <a:lnTo>
                    <a:pt x="8802" y="1737"/>
                  </a:lnTo>
                  <a:lnTo>
                    <a:pt x="8826" y="1744"/>
                  </a:lnTo>
                  <a:lnTo>
                    <a:pt x="8850" y="1749"/>
                  </a:lnTo>
                  <a:lnTo>
                    <a:pt x="8875" y="1755"/>
                  </a:lnTo>
                  <a:lnTo>
                    <a:pt x="8901" y="1760"/>
                  </a:lnTo>
                  <a:lnTo>
                    <a:pt x="8927" y="1763"/>
                  </a:lnTo>
                  <a:lnTo>
                    <a:pt x="8954" y="1766"/>
                  </a:lnTo>
                  <a:lnTo>
                    <a:pt x="8983" y="1768"/>
                  </a:lnTo>
                  <a:lnTo>
                    <a:pt x="9011" y="1770"/>
                  </a:lnTo>
                  <a:lnTo>
                    <a:pt x="9046" y="1769"/>
                  </a:lnTo>
                  <a:lnTo>
                    <a:pt x="9080" y="1766"/>
                  </a:lnTo>
                  <a:lnTo>
                    <a:pt x="9113" y="1763"/>
                  </a:lnTo>
                  <a:lnTo>
                    <a:pt x="9146" y="1757"/>
                  </a:lnTo>
                  <a:lnTo>
                    <a:pt x="9176" y="1752"/>
                  </a:lnTo>
                  <a:lnTo>
                    <a:pt x="9207" y="1745"/>
                  </a:lnTo>
                  <a:lnTo>
                    <a:pt x="9235" y="1737"/>
                  </a:lnTo>
                  <a:lnTo>
                    <a:pt x="9263" y="1727"/>
                  </a:lnTo>
                  <a:lnTo>
                    <a:pt x="9291" y="1717"/>
                  </a:lnTo>
                  <a:lnTo>
                    <a:pt x="9317" y="1704"/>
                  </a:lnTo>
                  <a:lnTo>
                    <a:pt x="9341" y="1692"/>
                  </a:lnTo>
                  <a:lnTo>
                    <a:pt x="9365" y="1677"/>
                  </a:lnTo>
                  <a:lnTo>
                    <a:pt x="9388" y="1662"/>
                  </a:lnTo>
                  <a:lnTo>
                    <a:pt x="9410" y="1645"/>
                  </a:lnTo>
                  <a:lnTo>
                    <a:pt x="9431" y="1627"/>
                  </a:lnTo>
                  <a:lnTo>
                    <a:pt x="9451" y="1608"/>
                  </a:lnTo>
                  <a:lnTo>
                    <a:pt x="9469" y="1589"/>
                  </a:lnTo>
                  <a:lnTo>
                    <a:pt x="9487" y="1568"/>
                  </a:lnTo>
                  <a:lnTo>
                    <a:pt x="9504" y="1548"/>
                  </a:lnTo>
                  <a:lnTo>
                    <a:pt x="9519" y="1527"/>
                  </a:lnTo>
                  <a:lnTo>
                    <a:pt x="9533" y="1504"/>
                  </a:lnTo>
                  <a:lnTo>
                    <a:pt x="9546" y="1481"/>
                  </a:lnTo>
                  <a:lnTo>
                    <a:pt x="9558" y="1458"/>
                  </a:lnTo>
                  <a:lnTo>
                    <a:pt x="9568" y="1434"/>
                  </a:lnTo>
                  <a:lnTo>
                    <a:pt x="9577" y="1409"/>
                  </a:lnTo>
                  <a:lnTo>
                    <a:pt x="9585" y="1384"/>
                  </a:lnTo>
                  <a:lnTo>
                    <a:pt x="9591" y="1358"/>
                  </a:lnTo>
                  <a:lnTo>
                    <a:pt x="9597" y="1332"/>
                  </a:lnTo>
                  <a:lnTo>
                    <a:pt x="9601" y="1305"/>
                  </a:lnTo>
                  <a:lnTo>
                    <a:pt x="9604" y="1277"/>
                  </a:lnTo>
                  <a:lnTo>
                    <a:pt x="9606" y="1248"/>
                  </a:lnTo>
                  <a:lnTo>
                    <a:pt x="9606" y="1219"/>
                  </a:lnTo>
                  <a:close/>
                  <a:moveTo>
                    <a:pt x="13851" y="596"/>
                  </a:moveTo>
                  <a:lnTo>
                    <a:pt x="13850" y="565"/>
                  </a:lnTo>
                  <a:lnTo>
                    <a:pt x="13848" y="536"/>
                  </a:lnTo>
                  <a:lnTo>
                    <a:pt x="13844" y="506"/>
                  </a:lnTo>
                  <a:lnTo>
                    <a:pt x="13840" y="477"/>
                  </a:lnTo>
                  <a:lnTo>
                    <a:pt x="13834" y="449"/>
                  </a:lnTo>
                  <a:lnTo>
                    <a:pt x="13826" y="422"/>
                  </a:lnTo>
                  <a:lnTo>
                    <a:pt x="13818" y="394"/>
                  </a:lnTo>
                  <a:lnTo>
                    <a:pt x="13809" y="368"/>
                  </a:lnTo>
                  <a:lnTo>
                    <a:pt x="13798" y="342"/>
                  </a:lnTo>
                  <a:lnTo>
                    <a:pt x="13787" y="316"/>
                  </a:lnTo>
                  <a:lnTo>
                    <a:pt x="13773" y="293"/>
                  </a:lnTo>
                  <a:lnTo>
                    <a:pt x="13758" y="268"/>
                  </a:lnTo>
                  <a:lnTo>
                    <a:pt x="13742" y="244"/>
                  </a:lnTo>
                  <a:lnTo>
                    <a:pt x="13727" y="221"/>
                  </a:lnTo>
                  <a:lnTo>
                    <a:pt x="13709" y="199"/>
                  </a:lnTo>
                  <a:lnTo>
                    <a:pt x="13689" y="177"/>
                  </a:lnTo>
                  <a:lnTo>
                    <a:pt x="13669" y="156"/>
                  </a:lnTo>
                  <a:lnTo>
                    <a:pt x="13647" y="137"/>
                  </a:lnTo>
                  <a:lnTo>
                    <a:pt x="13626" y="119"/>
                  </a:lnTo>
                  <a:lnTo>
                    <a:pt x="13602" y="100"/>
                  </a:lnTo>
                  <a:lnTo>
                    <a:pt x="13578" y="86"/>
                  </a:lnTo>
                  <a:lnTo>
                    <a:pt x="13554" y="71"/>
                  </a:lnTo>
                  <a:lnTo>
                    <a:pt x="13529" y="57"/>
                  </a:lnTo>
                  <a:lnTo>
                    <a:pt x="13501" y="46"/>
                  </a:lnTo>
                  <a:lnTo>
                    <a:pt x="13474" y="36"/>
                  </a:lnTo>
                  <a:lnTo>
                    <a:pt x="13446" y="27"/>
                  </a:lnTo>
                  <a:lnTo>
                    <a:pt x="13417" y="19"/>
                  </a:lnTo>
                  <a:lnTo>
                    <a:pt x="13386" y="12"/>
                  </a:lnTo>
                  <a:lnTo>
                    <a:pt x="13354" y="7"/>
                  </a:lnTo>
                  <a:lnTo>
                    <a:pt x="13323" y="3"/>
                  </a:lnTo>
                  <a:lnTo>
                    <a:pt x="13290" y="1"/>
                  </a:lnTo>
                  <a:lnTo>
                    <a:pt x="13256" y="0"/>
                  </a:lnTo>
                  <a:lnTo>
                    <a:pt x="13223" y="1"/>
                  </a:lnTo>
                  <a:lnTo>
                    <a:pt x="13191" y="3"/>
                  </a:lnTo>
                  <a:lnTo>
                    <a:pt x="13160" y="7"/>
                  </a:lnTo>
                  <a:lnTo>
                    <a:pt x="13129" y="12"/>
                  </a:lnTo>
                  <a:lnTo>
                    <a:pt x="13100" y="19"/>
                  </a:lnTo>
                  <a:lnTo>
                    <a:pt x="13070" y="27"/>
                  </a:lnTo>
                  <a:lnTo>
                    <a:pt x="13043" y="36"/>
                  </a:lnTo>
                  <a:lnTo>
                    <a:pt x="13015" y="46"/>
                  </a:lnTo>
                  <a:lnTo>
                    <a:pt x="12989" y="57"/>
                  </a:lnTo>
                  <a:lnTo>
                    <a:pt x="12963" y="71"/>
                  </a:lnTo>
                  <a:lnTo>
                    <a:pt x="12938" y="86"/>
                  </a:lnTo>
                  <a:lnTo>
                    <a:pt x="12914" y="100"/>
                  </a:lnTo>
                  <a:lnTo>
                    <a:pt x="12892" y="119"/>
                  </a:lnTo>
                  <a:lnTo>
                    <a:pt x="12869" y="137"/>
                  </a:lnTo>
                  <a:lnTo>
                    <a:pt x="12848" y="156"/>
                  </a:lnTo>
                  <a:lnTo>
                    <a:pt x="12826" y="177"/>
                  </a:lnTo>
                  <a:lnTo>
                    <a:pt x="12807" y="199"/>
                  </a:lnTo>
                  <a:lnTo>
                    <a:pt x="12788" y="221"/>
                  </a:lnTo>
                  <a:lnTo>
                    <a:pt x="12769" y="244"/>
                  </a:lnTo>
                  <a:lnTo>
                    <a:pt x="12754" y="268"/>
                  </a:lnTo>
                  <a:lnTo>
                    <a:pt x="12739" y="293"/>
                  </a:lnTo>
                  <a:lnTo>
                    <a:pt x="12725" y="316"/>
                  </a:lnTo>
                  <a:lnTo>
                    <a:pt x="12713" y="342"/>
                  </a:lnTo>
                  <a:lnTo>
                    <a:pt x="12702" y="368"/>
                  </a:lnTo>
                  <a:lnTo>
                    <a:pt x="12693" y="394"/>
                  </a:lnTo>
                  <a:lnTo>
                    <a:pt x="12684" y="422"/>
                  </a:lnTo>
                  <a:lnTo>
                    <a:pt x="12677" y="449"/>
                  </a:lnTo>
                  <a:lnTo>
                    <a:pt x="12671" y="477"/>
                  </a:lnTo>
                  <a:lnTo>
                    <a:pt x="12667" y="506"/>
                  </a:lnTo>
                  <a:lnTo>
                    <a:pt x="12663" y="536"/>
                  </a:lnTo>
                  <a:lnTo>
                    <a:pt x="12661" y="565"/>
                  </a:lnTo>
                  <a:lnTo>
                    <a:pt x="12661" y="596"/>
                  </a:lnTo>
                  <a:lnTo>
                    <a:pt x="12661" y="1654"/>
                  </a:lnTo>
                  <a:lnTo>
                    <a:pt x="12661" y="1663"/>
                  </a:lnTo>
                  <a:lnTo>
                    <a:pt x="12662" y="1673"/>
                  </a:lnTo>
                  <a:lnTo>
                    <a:pt x="12663" y="1682"/>
                  </a:lnTo>
                  <a:lnTo>
                    <a:pt x="12665" y="1688"/>
                  </a:lnTo>
                  <a:lnTo>
                    <a:pt x="12668" y="1696"/>
                  </a:lnTo>
                  <a:lnTo>
                    <a:pt x="12671" y="1702"/>
                  </a:lnTo>
                  <a:lnTo>
                    <a:pt x="12676" y="1709"/>
                  </a:lnTo>
                  <a:lnTo>
                    <a:pt x="12680" y="1713"/>
                  </a:lnTo>
                  <a:lnTo>
                    <a:pt x="12686" y="1718"/>
                  </a:lnTo>
                  <a:lnTo>
                    <a:pt x="12691" y="1722"/>
                  </a:lnTo>
                  <a:lnTo>
                    <a:pt x="12698" y="1726"/>
                  </a:lnTo>
                  <a:lnTo>
                    <a:pt x="12705" y="1728"/>
                  </a:lnTo>
                  <a:lnTo>
                    <a:pt x="12713" y="1730"/>
                  </a:lnTo>
                  <a:lnTo>
                    <a:pt x="12721" y="1732"/>
                  </a:lnTo>
                  <a:lnTo>
                    <a:pt x="12730" y="1732"/>
                  </a:lnTo>
                  <a:lnTo>
                    <a:pt x="12739" y="1734"/>
                  </a:lnTo>
                  <a:lnTo>
                    <a:pt x="12858" y="1734"/>
                  </a:lnTo>
                  <a:lnTo>
                    <a:pt x="12868" y="1732"/>
                  </a:lnTo>
                  <a:lnTo>
                    <a:pt x="12877" y="1732"/>
                  </a:lnTo>
                  <a:lnTo>
                    <a:pt x="12885" y="1730"/>
                  </a:lnTo>
                  <a:lnTo>
                    <a:pt x="12893" y="1728"/>
                  </a:lnTo>
                  <a:lnTo>
                    <a:pt x="12900" y="1726"/>
                  </a:lnTo>
                  <a:lnTo>
                    <a:pt x="12906" y="1722"/>
                  </a:lnTo>
                  <a:lnTo>
                    <a:pt x="12912" y="1718"/>
                  </a:lnTo>
                  <a:lnTo>
                    <a:pt x="12918" y="1713"/>
                  </a:lnTo>
                  <a:lnTo>
                    <a:pt x="12922" y="1709"/>
                  </a:lnTo>
                  <a:lnTo>
                    <a:pt x="12926" y="1702"/>
                  </a:lnTo>
                  <a:lnTo>
                    <a:pt x="12929" y="1696"/>
                  </a:lnTo>
                  <a:lnTo>
                    <a:pt x="12932" y="1688"/>
                  </a:lnTo>
                  <a:lnTo>
                    <a:pt x="12935" y="1682"/>
                  </a:lnTo>
                  <a:lnTo>
                    <a:pt x="12936" y="1673"/>
                  </a:lnTo>
                  <a:lnTo>
                    <a:pt x="12937" y="1663"/>
                  </a:lnTo>
                  <a:lnTo>
                    <a:pt x="12937" y="1654"/>
                  </a:lnTo>
                  <a:lnTo>
                    <a:pt x="12937" y="1087"/>
                  </a:lnTo>
                  <a:lnTo>
                    <a:pt x="12937" y="1076"/>
                  </a:lnTo>
                  <a:lnTo>
                    <a:pt x="12938" y="1067"/>
                  </a:lnTo>
                  <a:lnTo>
                    <a:pt x="12940" y="1058"/>
                  </a:lnTo>
                  <a:lnTo>
                    <a:pt x="12943" y="1050"/>
                  </a:lnTo>
                  <a:lnTo>
                    <a:pt x="12945" y="1044"/>
                  </a:lnTo>
                  <a:lnTo>
                    <a:pt x="12948" y="1037"/>
                  </a:lnTo>
                  <a:lnTo>
                    <a:pt x="12953" y="1031"/>
                  </a:lnTo>
                  <a:lnTo>
                    <a:pt x="12957" y="1026"/>
                  </a:lnTo>
                  <a:lnTo>
                    <a:pt x="12962" y="1021"/>
                  </a:lnTo>
                  <a:lnTo>
                    <a:pt x="12969" y="1017"/>
                  </a:lnTo>
                  <a:lnTo>
                    <a:pt x="12974" y="1013"/>
                  </a:lnTo>
                  <a:lnTo>
                    <a:pt x="12982" y="1010"/>
                  </a:lnTo>
                  <a:lnTo>
                    <a:pt x="12990" y="1008"/>
                  </a:lnTo>
                  <a:lnTo>
                    <a:pt x="12998" y="1006"/>
                  </a:lnTo>
                  <a:lnTo>
                    <a:pt x="13007" y="1005"/>
                  </a:lnTo>
                  <a:lnTo>
                    <a:pt x="13016" y="1005"/>
                  </a:lnTo>
                  <a:lnTo>
                    <a:pt x="13495" y="1005"/>
                  </a:lnTo>
                  <a:lnTo>
                    <a:pt x="13505" y="1005"/>
                  </a:lnTo>
                  <a:lnTo>
                    <a:pt x="13514" y="1006"/>
                  </a:lnTo>
                  <a:lnTo>
                    <a:pt x="13522" y="1008"/>
                  </a:lnTo>
                  <a:lnTo>
                    <a:pt x="13530" y="1010"/>
                  </a:lnTo>
                  <a:lnTo>
                    <a:pt x="13537" y="1013"/>
                  </a:lnTo>
                  <a:lnTo>
                    <a:pt x="13543" y="1017"/>
                  </a:lnTo>
                  <a:lnTo>
                    <a:pt x="13549" y="1021"/>
                  </a:lnTo>
                  <a:lnTo>
                    <a:pt x="13555" y="1026"/>
                  </a:lnTo>
                  <a:lnTo>
                    <a:pt x="13559" y="1031"/>
                  </a:lnTo>
                  <a:lnTo>
                    <a:pt x="13564" y="1037"/>
                  </a:lnTo>
                  <a:lnTo>
                    <a:pt x="13567" y="1044"/>
                  </a:lnTo>
                  <a:lnTo>
                    <a:pt x="13569" y="1050"/>
                  </a:lnTo>
                  <a:lnTo>
                    <a:pt x="13572" y="1058"/>
                  </a:lnTo>
                  <a:lnTo>
                    <a:pt x="13574" y="1067"/>
                  </a:lnTo>
                  <a:lnTo>
                    <a:pt x="13574" y="1076"/>
                  </a:lnTo>
                  <a:lnTo>
                    <a:pt x="13575" y="1087"/>
                  </a:lnTo>
                  <a:lnTo>
                    <a:pt x="13575" y="1654"/>
                  </a:lnTo>
                  <a:lnTo>
                    <a:pt x="13575" y="1663"/>
                  </a:lnTo>
                  <a:lnTo>
                    <a:pt x="13576" y="1673"/>
                  </a:lnTo>
                  <a:lnTo>
                    <a:pt x="13577" y="1682"/>
                  </a:lnTo>
                  <a:lnTo>
                    <a:pt x="13580" y="1688"/>
                  </a:lnTo>
                  <a:lnTo>
                    <a:pt x="13582" y="1696"/>
                  </a:lnTo>
                  <a:lnTo>
                    <a:pt x="13585" y="1702"/>
                  </a:lnTo>
                  <a:lnTo>
                    <a:pt x="13590" y="1709"/>
                  </a:lnTo>
                  <a:lnTo>
                    <a:pt x="13594" y="1713"/>
                  </a:lnTo>
                  <a:lnTo>
                    <a:pt x="13600" y="1718"/>
                  </a:lnTo>
                  <a:lnTo>
                    <a:pt x="13606" y="1722"/>
                  </a:lnTo>
                  <a:lnTo>
                    <a:pt x="13612" y="1726"/>
                  </a:lnTo>
                  <a:lnTo>
                    <a:pt x="13619" y="1728"/>
                  </a:lnTo>
                  <a:lnTo>
                    <a:pt x="13627" y="1730"/>
                  </a:lnTo>
                  <a:lnTo>
                    <a:pt x="13635" y="1732"/>
                  </a:lnTo>
                  <a:lnTo>
                    <a:pt x="13644" y="1732"/>
                  </a:lnTo>
                  <a:lnTo>
                    <a:pt x="13653" y="1734"/>
                  </a:lnTo>
                  <a:lnTo>
                    <a:pt x="13772" y="1734"/>
                  </a:lnTo>
                  <a:lnTo>
                    <a:pt x="13782" y="1732"/>
                  </a:lnTo>
                  <a:lnTo>
                    <a:pt x="13791" y="1732"/>
                  </a:lnTo>
                  <a:lnTo>
                    <a:pt x="13799" y="1730"/>
                  </a:lnTo>
                  <a:lnTo>
                    <a:pt x="13807" y="1728"/>
                  </a:lnTo>
                  <a:lnTo>
                    <a:pt x="13814" y="1726"/>
                  </a:lnTo>
                  <a:lnTo>
                    <a:pt x="13821" y="1722"/>
                  </a:lnTo>
                  <a:lnTo>
                    <a:pt x="13826" y="1718"/>
                  </a:lnTo>
                  <a:lnTo>
                    <a:pt x="13832" y="1713"/>
                  </a:lnTo>
                  <a:lnTo>
                    <a:pt x="13836" y="1709"/>
                  </a:lnTo>
                  <a:lnTo>
                    <a:pt x="13840" y="1702"/>
                  </a:lnTo>
                  <a:lnTo>
                    <a:pt x="13843" y="1696"/>
                  </a:lnTo>
                  <a:lnTo>
                    <a:pt x="13847" y="1688"/>
                  </a:lnTo>
                  <a:lnTo>
                    <a:pt x="13849" y="1682"/>
                  </a:lnTo>
                  <a:lnTo>
                    <a:pt x="13850" y="1673"/>
                  </a:lnTo>
                  <a:lnTo>
                    <a:pt x="13851" y="1663"/>
                  </a:lnTo>
                  <a:lnTo>
                    <a:pt x="13851" y="1654"/>
                  </a:lnTo>
                  <a:lnTo>
                    <a:pt x="13851" y="596"/>
                  </a:lnTo>
                  <a:close/>
                  <a:moveTo>
                    <a:pt x="13575" y="684"/>
                  </a:moveTo>
                  <a:lnTo>
                    <a:pt x="13574" y="693"/>
                  </a:lnTo>
                  <a:lnTo>
                    <a:pt x="13574" y="703"/>
                  </a:lnTo>
                  <a:lnTo>
                    <a:pt x="13572" y="711"/>
                  </a:lnTo>
                  <a:lnTo>
                    <a:pt x="13569" y="719"/>
                  </a:lnTo>
                  <a:lnTo>
                    <a:pt x="13567" y="726"/>
                  </a:lnTo>
                  <a:lnTo>
                    <a:pt x="13564" y="733"/>
                  </a:lnTo>
                  <a:lnTo>
                    <a:pt x="13559" y="739"/>
                  </a:lnTo>
                  <a:lnTo>
                    <a:pt x="13555" y="744"/>
                  </a:lnTo>
                  <a:lnTo>
                    <a:pt x="13549" y="750"/>
                  </a:lnTo>
                  <a:lnTo>
                    <a:pt x="13543" y="753"/>
                  </a:lnTo>
                  <a:lnTo>
                    <a:pt x="13537" y="756"/>
                  </a:lnTo>
                  <a:lnTo>
                    <a:pt x="13530" y="760"/>
                  </a:lnTo>
                  <a:lnTo>
                    <a:pt x="13522" y="762"/>
                  </a:lnTo>
                  <a:lnTo>
                    <a:pt x="13514" y="763"/>
                  </a:lnTo>
                  <a:lnTo>
                    <a:pt x="13505" y="764"/>
                  </a:lnTo>
                  <a:lnTo>
                    <a:pt x="13495" y="764"/>
                  </a:lnTo>
                  <a:lnTo>
                    <a:pt x="13016" y="764"/>
                  </a:lnTo>
                  <a:lnTo>
                    <a:pt x="13007" y="764"/>
                  </a:lnTo>
                  <a:lnTo>
                    <a:pt x="12998" y="763"/>
                  </a:lnTo>
                  <a:lnTo>
                    <a:pt x="12990" y="762"/>
                  </a:lnTo>
                  <a:lnTo>
                    <a:pt x="12982" y="760"/>
                  </a:lnTo>
                  <a:lnTo>
                    <a:pt x="12974" y="756"/>
                  </a:lnTo>
                  <a:lnTo>
                    <a:pt x="12969" y="753"/>
                  </a:lnTo>
                  <a:lnTo>
                    <a:pt x="12962" y="750"/>
                  </a:lnTo>
                  <a:lnTo>
                    <a:pt x="12957" y="744"/>
                  </a:lnTo>
                  <a:lnTo>
                    <a:pt x="12953" y="739"/>
                  </a:lnTo>
                  <a:lnTo>
                    <a:pt x="12948" y="733"/>
                  </a:lnTo>
                  <a:lnTo>
                    <a:pt x="12945" y="726"/>
                  </a:lnTo>
                  <a:lnTo>
                    <a:pt x="12943" y="719"/>
                  </a:lnTo>
                  <a:lnTo>
                    <a:pt x="12940" y="711"/>
                  </a:lnTo>
                  <a:lnTo>
                    <a:pt x="12938" y="703"/>
                  </a:lnTo>
                  <a:lnTo>
                    <a:pt x="12937" y="693"/>
                  </a:lnTo>
                  <a:lnTo>
                    <a:pt x="12937" y="684"/>
                  </a:lnTo>
                  <a:lnTo>
                    <a:pt x="12937" y="595"/>
                  </a:lnTo>
                  <a:lnTo>
                    <a:pt x="12937" y="579"/>
                  </a:lnTo>
                  <a:lnTo>
                    <a:pt x="12938" y="562"/>
                  </a:lnTo>
                  <a:lnTo>
                    <a:pt x="12940" y="546"/>
                  </a:lnTo>
                  <a:lnTo>
                    <a:pt x="12943" y="530"/>
                  </a:lnTo>
                  <a:lnTo>
                    <a:pt x="12945" y="514"/>
                  </a:lnTo>
                  <a:lnTo>
                    <a:pt x="12949" y="499"/>
                  </a:lnTo>
                  <a:lnTo>
                    <a:pt x="12953" y="484"/>
                  </a:lnTo>
                  <a:lnTo>
                    <a:pt x="12958" y="469"/>
                  </a:lnTo>
                  <a:lnTo>
                    <a:pt x="12963" y="454"/>
                  </a:lnTo>
                  <a:lnTo>
                    <a:pt x="12970" y="441"/>
                  </a:lnTo>
                  <a:lnTo>
                    <a:pt x="12977" y="426"/>
                  </a:lnTo>
                  <a:lnTo>
                    <a:pt x="12984" y="413"/>
                  </a:lnTo>
                  <a:lnTo>
                    <a:pt x="12992" y="400"/>
                  </a:lnTo>
                  <a:lnTo>
                    <a:pt x="13001" y="387"/>
                  </a:lnTo>
                  <a:lnTo>
                    <a:pt x="13010" y="374"/>
                  </a:lnTo>
                  <a:lnTo>
                    <a:pt x="13021" y="362"/>
                  </a:lnTo>
                  <a:lnTo>
                    <a:pt x="13031" y="349"/>
                  </a:lnTo>
                  <a:lnTo>
                    <a:pt x="13042" y="338"/>
                  </a:lnTo>
                  <a:lnTo>
                    <a:pt x="13053" y="328"/>
                  </a:lnTo>
                  <a:lnTo>
                    <a:pt x="13066" y="318"/>
                  </a:lnTo>
                  <a:lnTo>
                    <a:pt x="13079" y="309"/>
                  </a:lnTo>
                  <a:lnTo>
                    <a:pt x="13092" y="299"/>
                  </a:lnTo>
                  <a:lnTo>
                    <a:pt x="13107" y="293"/>
                  </a:lnTo>
                  <a:lnTo>
                    <a:pt x="13121" y="286"/>
                  </a:lnTo>
                  <a:lnTo>
                    <a:pt x="13136" y="279"/>
                  </a:lnTo>
                  <a:lnTo>
                    <a:pt x="13152" y="275"/>
                  </a:lnTo>
                  <a:lnTo>
                    <a:pt x="13168" y="270"/>
                  </a:lnTo>
                  <a:lnTo>
                    <a:pt x="13184" y="266"/>
                  </a:lnTo>
                  <a:lnTo>
                    <a:pt x="13202" y="262"/>
                  </a:lnTo>
                  <a:lnTo>
                    <a:pt x="13219" y="260"/>
                  </a:lnTo>
                  <a:lnTo>
                    <a:pt x="13237" y="259"/>
                  </a:lnTo>
                  <a:lnTo>
                    <a:pt x="13256" y="258"/>
                  </a:lnTo>
                  <a:lnTo>
                    <a:pt x="13274" y="259"/>
                  </a:lnTo>
                  <a:lnTo>
                    <a:pt x="13293" y="260"/>
                  </a:lnTo>
                  <a:lnTo>
                    <a:pt x="13310" y="262"/>
                  </a:lnTo>
                  <a:lnTo>
                    <a:pt x="13327" y="266"/>
                  </a:lnTo>
                  <a:lnTo>
                    <a:pt x="13344" y="270"/>
                  </a:lnTo>
                  <a:lnTo>
                    <a:pt x="13360" y="275"/>
                  </a:lnTo>
                  <a:lnTo>
                    <a:pt x="13376" y="279"/>
                  </a:lnTo>
                  <a:lnTo>
                    <a:pt x="13391" y="286"/>
                  </a:lnTo>
                  <a:lnTo>
                    <a:pt x="13405" y="293"/>
                  </a:lnTo>
                  <a:lnTo>
                    <a:pt x="13419" y="299"/>
                  </a:lnTo>
                  <a:lnTo>
                    <a:pt x="13432" y="309"/>
                  </a:lnTo>
                  <a:lnTo>
                    <a:pt x="13445" y="318"/>
                  </a:lnTo>
                  <a:lnTo>
                    <a:pt x="13457" y="328"/>
                  </a:lnTo>
                  <a:lnTo>
                    <a:pt x="13470" y="338"/>
                  </a:lnTo>
                  <a:lnTo>
                    <a:pt x="13481" y="349"/>
                  </a:lnTo>
                  <a:lnTo>
                    <a:pt x="13491" y="362"/>
                  </a:lnTo>
                  <a:lnTo>
                    <a:pt x="13501" y="374"/>
                  </a:lnTo>
                  <a:lnTo>
                    <a:pt x="13511" y="387"/>
                  </a:lnTo>
                  <a:lnTo>
                    <a:pt x="13520" y="400"/>
                  </a:lnTo>
                  <a:lnTo>
                    <a:pt x="13528" y="413"/>
                  </a:lnTo>
                  <a:lnTo>
                    <a:pt x="13535" y="426"/>
                  </a:lnTo>
                  <a:lnTo>
                    <a:pt x="13542" y="441"/>
                  </a:lnTo>
                  <a:lnTo>
                    <a:pt x="13548" y="454"/>
                  </a:lnTo>
                  <a:lnTo>
                    <a:pt x="13554" y="469"/>
                  </a:lnTo>
                  <a:lnTo>
                    <a:pt x="13559" y="484"/>
                  </a:lnTo>
                  <a:lnTo>
                    <a:pt x="13563" y="499"/>
                  </a:lnTo>
                  <a:lnTo>
                    <a:pt x="13566" y="514"/>
                  </a:lnTo>
                  <a:lnTo>
                    <a:pt x="13569" y="530"/>
                  </a:lnTo>
                  <a:lnTo>
                    <a:pt x="13572" y="546"/>
                  </a:lnTo>
                  <a:lnTo>
                    <a:pt x="13573" y="562"/>
                  </a:lnTo>
                  <a:lnTo>
                    <a:pt x="13574" y="579"/>
                  </a:lnTo>
                  <a:lnTo>
                    <a:pt x="13575" y="595"/>
                  </a:lnTo>
                  <a:lnTo>
                    <a:pt x="13575" y="684"/>
                  </a:lnTo>
                  <a:close/>
                  <a:moveTo>
                    <a:pt x="18096" y="1340"/>
                  </a:moveTo>
                  <a:lnTo>
                    <a:pt x="18095" y="1299"/>
                  </a:lnTo>
                  <a:lnTo>
                    <a:pt x="18093" y="1261"/>
                  </a:lnTo>
                  <a:lnTo>
                    <a:pt x="18089" y="1224"/>
                  </a:lnTo>
                  <a:lnTo>
                    <a:pt x="18084" y="1190"/>
                  </a:lnTo>
                  <a:lnTo>
                    <a:pt x="18077" y="1157"/>
                  </a:lnTo>
                  <a:lnTo>
                    <a:pt x="18069" y="1126"/>
                  </a:lnTo>
                  <a:lnTo>
                    <a:pt x="18059" y="1098"/>
                  </a:lnTo>
                  <a:lnTo>
                    <a:pt x="18047" y="1072"/>
                  </a:lnTo>
                  <a:lnTo>
                    <a:pt x="18034" y="1048"/>
                  </a:lnTo>
                  <a:lnTo>
                    <a:pt x="18020" y="1027"/>
                  </a:lnTo>
                  <a:lnTo>
                    <a:pt x="18007" y="1008"/>
                  </a:lnTo>
                  <a:lnTo>
                    <a:pt x="17992" y="988"/>
                  </a:lnTo>
                  <a:lnTo>
                    <a:pt x="17977" y="971"/>
                  </a:lnTo>
                  <a:lnTo>
                    <a:pt x="17961" y="957"/>
                  </a:lnTo>
                  <a:lnTo>
                    <a:pt x="17944" y="942"/>
                  </a:lnTo>
                  <a:lnTo>
                    <a:pt x="17929" y="929"/>
                  </a:lnTo>
                  <a:lnTo>
                    <a:pt x="17918" y="919"/>
                  </a:lnTo>
                  <a:lnTo>
                    <a:pt x="17912" y="910"/>
                  </a:lnTo>
                  <a:lnTo>
                    <a:pt x="17909" y="905"/>
                  </a:lnTo>
                  <a:lnTo>
                    <a:pt x="17907" y="900"/>
                  </a:lnTo>
                  <a:lnTo>
                    <a:pt x="17906" y="896"/>
                  </a:lnTo>
                  <a:lnTo>
                    <a:pt x="17906" y="890"/>
                  </a:lnTo>
                  <a:lnTo>
                    <a:pt x="17906" y="885"/>
                  </a:lnTo>
                  <a:lnTo>
                    <a:pt x="17907" y="881"/>
                  </a:lnTo>
                  <a:lnTo>
                    <a:pt x="17909" y="876"/>
                  </a:lnTo>
                  <a:lnTo>
                    <a:pt x="17912" y="872"/>
                  </a:lnTo>
                  <a:lnTo>
                    <a:pt x="17918" y="862"/>
                  </a:lnTo>
                  <a:lnTo>
                    <a:pt x="17929" y="853"/>
                  </a:lnTo>
                  <a:lnTo>
                    <a:pt x="17940" y="846"/>
                  </a:lnTo>
                  <a:lnTo>
                    <a:pt x="17951" y="837"/>
                  </a:lnTo>
                  <a:lnTo>
                    <a:pt x="17964" y="825"/>
                  </a:lnTo>
                  <a:lnTo>
                    <a:pt x="17976" y="814"/>
                  </a:lnTo>
                  <a:lnTo>
                    <a:pt x="17990" y="799"/>
                  </a:lnTo>
                  <a:lnTo>
                    <a:pt x="18003" y="785"/>
                  </a:lnTo>
                  <a:lnTo>
                    <a:pt x="18017" y="768"/>
                  </a:lnTo>
                  <a:lnTo>
                    <a:pt x="18032" y="750"/>
                  </a:lnTo>
                  <a:lnTo>
                    <a:pt x="18039" y="739"/>
                  </a:lnTo>
                  <a:lnTo>
                    <a:pt x="18046" y="729"/>
                  </a:lnTo>
                  <a:lnTo>
                    <a:pt x="18053" y="718"/>
                  </a:lnTo>
                  <a:lnTo>
                    <a:pt x="18059" y="707"/>
                  </a:lnTo>
                  <a:lnTo>
                    <a:pt x="18064" y="694"/>
                  </a:lnTo>
                  <a:lnTo>
                    <a:pt x="18069" y="681"/>
                  </a:lnTo>
                  <a:lnTo>
                    <a:pt x="18075" y="668"/>
                  </a:lnTo>
                  <a:lnTo>
                    <a:pt x="18078" y="654"/>
                  </a:lnTo>
                  <a:lnTo>
                    <a:pt x="18086" y="624"/>
                  </a:lnTo>
                  <a:lnTo>
                    <a:pt x="18090" y="592"/>
                  </a:lnTo>
                  <a:lnTo>
                    <a:pt x="18094" y="557"/>
                  </a:lnTo>
                  <a:lnTo>
                    <a:pt x="18096" y="521"/>
                  </a:lnTo>
                  <a:lnTo>
                    <a:pt x="18095" y="491"/>
                  </a:lnTo>
                  <a:lnTo>
                    <a:pt x="18093" y="460"/>
                  </a:lnTo>
                  <a:lnTo>
                    <a:pt x="18089" y="432"/>
                  </a:lnTo>
                  <a:lnTo>
                    <a:pt x="18085" y="404"/>
                  </a:lnTo>
                  <a:lnTo>
                    <a:pt x="18078" y="376"/>
                  </a:lnTo>
                  <a:lnTo>
                    <a:pt x="18071" y="350"/>
                  </a:lnTo>
                  <a:lnTo>
                    <a:pt x="18062" y="324"/>
                  </a:lnTo>
                  <a:lnTo>
                    <a:pt x="18053" y="301"/>
                  </a:lnTo>
                  <a:lnTo>
                    <a:pt x="18042" y="277"/>
                  </a:lnTo>
                  <a:lnTo>
                    <a:pt x="18029" y="254"/>
                  </a:lnTo>
                  <a:lnTo>
                    <a:pt x="18016" y="232"/>
                  </a:lnTo>
                  <a:lnTo>
                    <a:pt x="18002" y="211"/>
                  </a:lnTo>
                  <a:lnTo>
                    <a:pt x="17985" y="191"/>
                  </a:lnTo>
                  <a:lnTo>
                    <a:pt x="17968" y="172"/>
                  </a:lnTo>
                  <a:lnTo>
                    <a:pt x="17950" y="154"/>
                  </a:lnTo>
                  <a:lnTo>
                    <a:pt x="17931" y="137"/>
                  </a:lnTo>
                  <a:lnTo>
                    <a:pt x="17909" y="120"/>
                  </a:lnTo>
                  <a:lnTo>
                    <a:pt x="17887" y="104"/>
                  </a:lnTo>
                  <a:lnTo>
                    <a:pt x="17863" y="90"/>
                  </a:lnTo>
                  <a:lnTo>
                    <a:pt x="17839" y="77"/>
                  </a:lnTo>
                  <a:lnTo>
                    <a:pt x="17815" y="64"/>
                  </a:lnTo>
                  <a:lnTo>
                    <a:pt x="17789" y="53"/>
                  </a:lnTo>
                  <a:lnTo>
                    <a:pt x="17765" y="43"/>
                  </a:lnTo>
                  <a:lnTo>
                    <a:pt x="17737" y="34"/>
                  </a:lnTo>
                  <a:lnTo>
                    <a:pt x="17710" y="26"/>
                  </a:lnTo>
                  <a:lnTo>
                    <a:pt x="17683" y="19"/>
                  </a:lnTo>
                  <a:lnTo>
                    <a:pt x="17654" y="13"/>
                  </a:lnTo>
                  <a:lnTo>
                    <a:pt x="17624" y="8"/>
                  </a:lnTo>
                  <a:lnTo>
                    <a:pt x="17595" y="4"/>
                  </a:lnTo>
                  <a:lnTo>
                    <a:pt x="17564" y="2"/>
                  </a:lnTo>
                  <a:lnTo>
                    <a:pt x="17533" y="0"/>
                  </a:lnTo>
                  <a:lnTo>
                    <a:pt x="17501" y="0"/>
                  </a:lnTo>
                  <a:lnTo>
                    <a:pt x="17468" y="1"/>
                  </a:lnTo>
                  <a:lnTo>
                    <a:pt x="17435" y="3"/>
                  </a:lnTo>
                  <a:lnTo>
                    <a:pt x="17405" y="7"/>
                  </a:lnTo>
                  <a:lnTo>
                    <a:pt x="17374" y="12"/>
                  </a:lnTo>
                  <a:lnTo>
                    <a:pt x="17345" y="19"/>
                  </a:lnTo>
                  <a:lnTo>
                    <a:pt x="17315" y="27"/>
                  </a:lnTo>
                  <a:lnTo>
                    <a:pt x="17287" y="36"/>
                  </a:lnTo>
                  <a:lnTo>
                    <a:pt x="17260" y="46"/>
                  </a:lnTo>
                  <a:lnTo>
                    <a:pt x="17234" y="57"/>
                  </a:lnTo>
                  <a:lnTo>
                    <a:pt x="17208" y="71"/>
                  </a:lnTo>
                  <a:lnTo>
                    <a:pt x="17183" y="86"/>
                  </a:lnTo>
                  <a:lnTo>
                    <a:pt x="17159" y="100"/>
                  </a:lnTo>
                  <a:lnTo>
                    <a:pt x="17137" y="119"/>
                  </a:lnTo>
                  <a:lnTo>
                    <a:pt x="17114" y="137"/>
                  </a:lnTo>
                  <a:lnTo>
                    <a:pt x="17092" y="156"/>
                  </a:lnTo>
                  <a:lnTo>
                    <a:pt x="17071" y="177"/>
                  </a:lnTo>
                  <a:lnTo>
                    <a:pt x="17051" y="199"/>
                  </a:lnTo>
                  <a:lnTo>
                    <a:pt x="17033" y="221"/>
                  </a:lnTo>
                  <a:lnTo>
                    <a:pt x="17014" y="244"/>
                  </a:lnTo>
                  <a:lnTo>
                    <a:pt x="16999" y="268"/>
                  </a:lnTo>
                  <a:lnTo>
                    <a:pt x="16984" y="293"/>
                  </a:lnTo>
                  <a:lnTo>
                    <a:pt x="16970" y="316"/>
                  </a:lnTo>
                  <a:lnTo>
                    <a:pt x="16958" y="342"/>
                  </a:lnTo>
                  <a:lnTo>
                    <a:pt x="16947" y="368"/>
                  </a:lnTo>
                  <a:lnTo>
                    <a:pt x="16937" y="394"/>
                  </a:lnTo>
                  <a:lnTo>
                    <a:pt x="16928" y="422"/>
                  </a:lnTo>
                  <a:lnTo>
                    <a:pt x="16922" y="449"/>
                  </a:lnTo>
                  <a:lnTo>
                    <a:pt x="16916" y="477"/>
                  </a:lnTo>
                  <a:lnTo>
                    <a:pt x="16911" y="506"/>
                  </a:lnTo>
                  <a:lnTo>
                    <a:pt x="16908" y="536"/>
                  </a:lnTo>
                  <a:lnTo>
                    <a:pt x="16906" y="565"/>
                  </a:lnTo>
                  <a:lnTo>
                    <a:pt x="16906" y="596"/>
                  </a:lnTo>
                  <a:lnTo>
                    <a:pt x="16906" y="1654"/>
                  </a:lnTo>
                  <a:lnTo>
                    <a:pt x="16906" y="1663"/>
                  </a:lnTo>
                  <a:lnTo>
                    <a:pt x="16907" y="1673"/>
                  </a:lnTo>
                  <a:lnTo>
                    <a:pt x="16908" y="1682"/>
                  </a:lnTo>
                  <a:lnTo>
                    <a:pt x="16910" y="1688"/>
                  </a:lnTo>
                  <a:lnTo>
                    <a:pt x="16913" y="1696"/>
                  </a:lnTo>
                  <a:lnTo>
                    <a:pt x="16916" y="1702"/>
                  </a:lnTo>
                  <a:lnTo>
                    <a:pt x="16921" y="1709"/>
                  </a:lnTo>
                  <a:lnTo>
                    <a:pt x="16925" y="1713"/>
                  </a:lnTo>
                  <a:lnTo>
                    <a:pt x="16931" y="1718"/>
                  </a:lnTo>
                  <a:lnTo>
                    <a:pt x="16936" y="1722"/>
                  </a:lnTo>
                  <a:lnTo>
                    <a:pt x="16942" y="1726"/>
                  </a:lnTo>
                  <a:lnTo>
                    <a:pt x="16950" y="1728"/>
                  </a:lnTo>
                  <a:lnTo>
                    <a:pt x="16958" y="1730"/>
                  </a:lnTo>
                  <a:lnTo>
                    <a:pt x="16966" y="1732"/>
                  </a:lnTo>
                  <a:lnTo>
                    <a:pt x="16975" y="1732"/>
                  </a:lnTo>
                  <a:lnTo>
                    <a:pt x="16984" y="1734"/>
                  </a:lnTo>
                  <a:lnTo>
                    <a:pt x="17103" y="1734"/>
                  </a:lnTo>
                  <a:lnTo>
                    <a:pt x="17113" y="1732"/>
                  </a:lnTo>
                  <a:lnTo>
                    <a:pt x="17122" y="1732"/>
                  </a:lnTo>
                  <a:lnTo>
                    <a:pt x="17130" y="1730"/>
                  </a:lnTo>
                  <a:lnTo>
                    <a:pt x="17138" y="1728"/>
                  </a:lnTo>
                  <a:lnTo>
                    <a:pt x="17145" y="1726"/>
                  </a:lnTo>
                  <a:lnTo>
                    <a:pt x="17151" y="1722"/>
                  </a:lnTo>
                  <a:lnTo>
                    <a:pt x="17157" y="1718"/>
                  </a:lnTo>
                  <a:lnTo>
                    <a:pt x="17163" y="1713"/>
                  </a:lnTo>
                  <a:lnTo>
                    <a:pt x="17167" y="1709"/>
                  </a:lnTo>
                  <a:lnTo>
                    <a:pt x="17171" y="1702"/>
                  </a:lnTo>
                  <a:lnTo>
                    <a:pt x="17174" y="1696"/>
                  </a:lnTo>
                  <a:lnTo>
                    <a:pt x="17177" y="1688"/>
                  </a:lnTo>
                  <a:lnTo>
                    <a:pt x="17180" y="1682"/>
                  </a:lnTo>
                  <a:lnTo>
                    <a:pt x="17181" y="1673"/>
                  </a:lnTo>
                  <a:lnTo>
                    <a:pt x="17182" y="1663"/>
                  </a:lnTo>
                  <a:lnTo>
                    <a:pt x="17182" y="1654"/>
                  </a:lnTo>
                  <a:lnTo>
                    <a:pt x="17182" y="1087"/>
                  </a:lnTo>
                  <a:lnTo>
                    <a:pt x="17182" y="1076"/>
                  </a:lnTo>
                  <a:lnTo>
                    <a:pt x="17183" y="1067"/>
                  </a:lnTo>
                  <a:lnTo>
                    <a:pt x="17185" y="1058"/>
                  </a:lnTo>
                  <a:lnTo>
                    <a:pt x="17186" y="1050"/>
                  </a:lnTo>
                  <a:lnTo>
                    <a:pt x="17190" y="1044"/>
                  </a:lnTo>
                  <a:lnTo>
                    <a:pt x="17193" y="1037"/>
                  </a:lnTo>
                  <a:lnTo>
                    <a:pt x="17198" y="1031"/>
                  </a:lnTo>
                  <a:lnTo>
                    <a:pt x="17202" y="1026"/>
                  </a:lnTo>
                  <a:lnTo>
                    <a:pt x="17207" y="1021"/>
                  </a:lnTo>
                  <a:lnTo>
                    <a:pt x="17214" y="1017"/>
                  </a:lnTo>
                  <a:lnTo>
                    <a:pt x="17219" y="1013"/>
                  </a:lnTo>
                  <a:lnTo>
                    <a:pt x="17227" y="1010"/>
                  </a:lnTo>
                  <a:lnTo>
                    <a:pt x="17234" y="1008"/>
                  </a:lnTo>
                  <a:lnTo>
                    <a:pt x="17243" y="1006"/>
                  </a:lnTo>
                  <a:lnTo>
                    <a:pt x="17252" y="1005"/>
                  </a:lnTo>
                  <a:lnTo>
                    <a:pt x="17261" y="1005"/>
                  </a:lnTo>
                  <a:lnTo>
                    <a:pt x="17501" y="1005"/>
                  </a:lnTo>
                  <a:lnTo>
                    <a:pt x="17519" y="1006"/>
                  </a:lnTo>
                  <a:lnTo>
                    <a:pt x="17537" y="1008"/>
                  </a:lnTo>
                  <a:lnTo>
                    <a:pt x="17555" y="1010"/>
                  </a:lnTo>
                  <a:lnTo>
                    <a:pt x="17572" y="1013"/>
                  </a:lnTo>
                  <a:lnTo>
                    <a:pt x="17589" y="1017"/>
                  </a:lnTo>
                  <a:lnTo>
                    <a:pt x="17605" y="1021"/>
                  </a:lnTo>
                  <a:lnTo>
                    <a:pt x="17621" y="1027"/>
                  </a:lnTo>
                  <a:lnTo>
                    <a:pt x="17636" y="1032"/>
                  </a:lnTo>
                  <a:lnTo>
                    <a:pt x="17650" y="1039"/>
                  </a:lnTo>
                  <a:lnTo>
                    <a:pt x="17664" y="1047"/>
                  </a:lnTo>
                  <a:lnTo>
                    <a:pt x="17677" y="1055"/>
                  </a:lnTo>
                  <a:lnTo>
                    <a:pt x="17690" y="1064"/>
                  </a:lnTo>
                  <a:lnTo>
                    <a:pt x="17702" y="1074"/>
                  </a:lnTo>
                  <a:lnTo>
                    <a:pt x="17715" y="1084"/>
                  </a:lnTo>
                  <a:lnTo>
                    <a:pt x="17726" y="1096"/>
                  </a:lnTo>
                  <a:lnTo>
                    <a:pt x="17736" y="1108"/>
                  </a:lnTo>
                  <a:lnTo>
                    <a:pt x="17746" y="1121"/>
                  </a:lnTo>
                  <a:lnTo>
                    <a:pt x="17755" y="1133"/>
                  </a:lnTo>
                  <a:lnTo>
                    <a:pt x="17765" y="1147"/>
                  </a:lnTo>
                  <a:lnTo>
                    <a:pt x="17772" y="1159"/>
                  </a:lnTo>
                  <a:lnTo>
                    <a:pt x="17780" y="1173"/>
                  </a:lnTo>
                  <a:lnTo>
                    <a:pt x="17787" y="1187"/>
                  </a:lnTo>
                  <a:lnTo>
                    <a:pt x="17793" y="1201"/>
                  </a:lnTo>
                  <a:lnTo>
                    <a:pt x="17798" y="1216"/>
                  </a:lnTo>
                  <a:lnTo>
                    <a:pt x="17803" y="1230"/>
                  </a:lnTo>
                  <a:lnTo>
                    <a:pt x="17807" y="1245"/>
                  </a:lnTo>
                  <a:lnTo>
                    <a:pt x="17811" y="1261"/>
                  </a:lnTo>
                  <a:lnTo>
                    <a:pt x="17814" y="1276"/>
                  </a:lnTo>
                  <a:lnTo>
                    <a:pt x="17817" y="1291"/>
                  </a:lnTo>
                  <a:lnTo>
                    <a:pt x="17818" y="1307"/>
                  </a:lnTo>
                  <a:lnTo>
                    <a:pt x="17819" y="1324"/>
                  </a:lnTo>
                  <a:lnTo>
                    <a:pt x="17820" y="1340"/>
                  </a:lnTo>
                  <a:lnTo>
                    <a:pt x="17820" y="1654"/>
                  </a:lnTo>
                  <a:lnTo>
                    <a:pt x="17820" y="1663"/>
                  </a:lnTo>
                  <a:lnTo>
                    <a:pt x="17821" y="1673"/>
                  </a:lnTo>
                  <a:lnTo>
                    <a:pt x="17822" y="1682"/>
                  </a:lnTo>
                  <a:lnTo>
                    <a:pt x="17824" y="1688"/>
                  </a:lnTo>
                  <a:lnTo>
                    <a:pt x="17827" y="1696"/>
                  </a:lnTo>
                  <a:lnTo>
                    <a:pt x="17830" y="1702"/>
                  </a:lnTo>
                  <a:lnTo>
                    <a:pt x="17835" y="1709"/>
                  </a:lnTo>
                  <a:lnTo>
                    <a:pt x="17839" y="1713"/>
                  </a:lnTo>
                  <a:lnTo>
                    <a:pt x="17845" y="1718"/>
                  </a:lnTo>
                  <a:lnTo>
                    <a:pt x="17850" y="1722"/>
                  </a:lnTo>
                  <a:lnTo>
                    <a:pt x="17856" y="1726"/>
                  </a:lnTo>
                  <a:lnTo>
                    <a:pt x="17864" y="1728"/>
                  </a:lnTo>
                  <a:lnTo>
                    <a:pt x="17872" y="1730"/>
                  </a:lnTo>
                  <a:lnTo>
                    <a:pt x="17880" y="1732"/>
                  </a:lnTo>
                  <a:lnTo>
                    <a:pt x="17889" y="1732"/>
                  </a:lnTo>
                  <a:lnTo>
                    <a:pt x="17898" y="1734"/>
                  </a:lnTo>
                  <a:lnTo>
                    <a:pt x="18017" y="1734"/>
                  </a:lnTo>
                  <a:lnTo>
                    <a:pt x="18027" y="1732"/>
                  </a:lnTo>
                  <a:lnTo>
                    <a:pt x="18036" y="1732"/>
                  </a:lnTo>
                  <a:lnTo>
                    <a:pt x="18044" y="1730"/>
                  </a:lnTo>
                  <a:lnTo>
                    <a:pt x="18052" y="1728"/>
                  </a:lnTo>
                  <a:lnTo>
                    <a:pt x="18059" y="1726"/>
                  </a:lnTo>
                  <a:lnTo>
                    <a:pt x="18065" y="1722"/>
                  </a:lnTo>
                  <a:lnTo>
                    <a:pt x="18071" y="1718"/>
                  </a:lnTo>
                  <a:lnTo>
                    <a:pt x="18077" y="1713"/>
                  </a:lnTo>
                  <a:lnTo>
                    <a:pt x="18081" y="1709"/>
                  </a:lnTo>
                  <a:lnTo>
                    <a:pt x="18085" y="1702"/>
                  </a:lnTo>
                  <a:lnTo>
                    <a:pt x="18088" y="1696"/>
                  </a:lnTo>
                  <a:lnTo>
                    <a:pt x="18091" y="1688"/>
                  </a:lnTo>
                  <a:lnTo>
                    <a:pt x="18094" y="1682"/>
                  </a:lnTo>
                  <a:lnTo>
                    <a:pt x="18095" y="1673"/>
                  </a:lnTo>
                  <a:lnTo>
                    <a:pt x="18096" y="1663"/>
                  </a:lnTo>
                  <a:lnTo>
                    <a:pt x="18096" y="1654"/>
                  </a:lnTo>
                  <a:lnTo>
                    <a:pt x="18096" y="1340"/>
                  </a:lnTo>
                  <a:close/>
                  <a:moveTo>
                    <a:pt x="17820" y="520"/>
                  </a:moveTo>
                  <a:lnTo>
                    <a:pt x="17818" y="539"/>
                  </a:lnTo>
                  <a:lnTo>
                    <a:pt x="17815" y="556"/>
                  </a:lnTo>
                  <a:lnTo>
                    <a:pt x="17813" y="573"/>
                  </a:lnTo>
                  <a:lnTo>
                    <a:pt x="17809" y="590"/>
                  </a:lnTo>
                  <a:lnTo>
                    <a:pt x="17804" y="605"/>
                  </a:lnTo>
                  <a:lnTo>
                    <a:pt x="17798" y="620"/>
                  </a:lnTo>
                  <a:lnTo>
                    <a:pt x="17793" y="633"/>
                  </a:lnTo>
                  <a:lnTo>
                    <a:pt x="17785" y="646"/>
                  </a:lnTo>
                  <a:lnTo>
                    <a:pt x="17777" y="658"/>
                  </a:lnTo>
                  <a:lnTo>
                    <a:pt x="17768" y="668"/>
                  </a:lnTo>
                  <a:lnTo>
                    <a:pt x="17759" y="678"/>
                  </a:lnTo>
                  <a:lnTo>
                    <a:pt x="17748" y="689"/>
                  </a:lnTo>
                  <a:lnTo>
                    <a:pt x="17736" y="696"/>
                  </a:lnTo>
                  <a:lnTo>
                    <a:pt x="17724" y="704"/>
                  </a:lnTo>
                  <a:lnTo>
                    <a:pt x="17711" y="711"/>
                  </a:lnTo>
                  <a:lnTo>
                    <a:pt x="17697" y="718"/>
                  </a:lnTo>
                  <a:lnTo>
                    <a:pt x="17669" y="729"/>
                  </a:lnTo>
                  <a:lnTo>
                    <a:pt x="17642" y="739"/>
                  </a:lnTo>
                  <a:lnTo>
                    <a:pt x="17616" y="749"/>
                  </a:lnTo>
                  <a:lnTo>
                    <a:pt x="17591" y="755"/>
                  </a:lnTo>
                  <a:lnTo>
                    <a:pt x="17568" y="760"/>
                  </a:lnTo>
                  <a:lnTo>
                    <a:pt x="17544" y="763"/>
                  </a:lnTo>
                  <a:lnTo>
                    <a:pt x="17522" y="764"/>
                  </a:lnTo>
                  <a:lnTo>
                    <a:pt x="17501" y="764"/>
                  </a:lnTo>
                  <a:lnTo>
                    <a:pt x="17261" y="764"/>
                  </a:lnTo>
                  <a:lnTo>
                    <a:pt x="17252" y="764"/>
                  </a:lnTo>
                  <a:lnTo>
                    <a:pt x="17243" y="763"/>
                  </a:lnTo>
                  <a:lnTo>
                    <a:pt x="17234" y="762"/>
                  </a:lnTo>
                  <a:lnTo>
                    <a:pt x="17227" y="760"/>
                  </a:lnTo>
                  <a:lnTo>
                    <a:pt x="17219" y="756"/>
                  </a:lnTo>
                  <a:lnTo>
                    <a:pt x="17214" y="753"/>
                  </a:lnTo>
                  <a:lnTo>
                    <a:pt x="17207" y="750"/>
                  </a:lnTo>
                  <a:lnTo>
                    <a:pt x="17202" y="744"/>
                  </a:lnTo>
                  <a:lnTo>
                    <a:pt x="17198" y="739"/>
                  </a:lnTo>
                  <a:lnTo>
                    <a:pt x="17193" y="733"/>
                  </a:lnTo>
                  <a:lnTo>
                    <a:pt x="17190" y="726"/>
                  </a:lnTo>
                  <a:lnTo>
                    <a:pt x="17186" y="719"/>
                  </a:lnTo>
                  <a:lnTo>
                    <a:pt x="17185" y="711"/>
                  </a:lnTo>
                  <a:lnTo>
                    <a:pt x="17183" y="703"/>
                  </a:lnTo>
                  <a:lnTo>
                    <a:pt x="17182" y="693"/>
                  </a:lnTo>
                  <a:lnTo>
                    <a:pt x="17182" y="684"/>
                  </a:lnTo>
                  <a:lnTo>
                    <a:pt x="17182" y="595"/>
                  </a:lnTo>
                  <a:lnTo>
                    <a:pt x="17182" y="579"/>
                  </a:lnTo>
                  <a:lnTo>
                    <a:pt x="17183" y="562"/>
                  </a:lnTo>
                  <a:lnTo>
                    <a:pt x="17185" y="546"/>
                  </a:lnTo>
                  <a:lnTo>
                    <a:pt x="17188" y="530"/>
                  </a:lnTo>
                  <a:lnTo>
                    <a:pt x="17190" y="514"/>
                  </a:lnTo>
                  <a:lnTo>
                    <a:pt x="17193" y="499"/>
                  </a:lnTo>
                  <a:lnTo>
                    <a:pt x="17198" y="484"/>
                  </a:lnTo>
                  <a:lnTo>
                    <a:pt x="17203" y="469"/>
                  </a:lnTo>
                  <a:lnTo>
                    <a:pt x="17208" y="454"/>
                  </a:lnTo>
                  <a:lnTo>
                    <a:pt x="17215" y="441"/>
                  </a:lnTo>
                  <a:lnTo>
                    <a:pt x="17221" y="426"/>
                  </a:lnTo>
                  <a:lnTo>
                    <a:pt x="17229" y="413"/>
                  </a:lnTo>
                  <a:lnTo>
                    <a:pt x="17237" y="400"/>
                  </a:lnTo>
                  <a:lnTo>
                    <a:pt x="17245" y="387"/>
                  </a:lnTo>
                  <a:lnTo>
                    <a:pt x="17255" y="374"/>
                  </a:lnTo>
                  <a:lnTo>
                    <a:pt x="17266" y="362"/>
                  </a:lnTo>
                  <a:lnTo>
                    <a:pt x="17276" y="349"/>
                  </a:lnTo>
                  <a:lnTo>
                    <a:pt x="17287" y="338"/>
                  </a:lnTo>
                  <a:lnTo>
                    <a:pt x="17298" y="328"/>
                  </a:lnTo>
                  <a:lnTo>
                    <a:pt x="17311" y="318"/>
                  </a:lnTo>
                  <a:lnTo>
                    <a:pt x="17324" y="309"/>
                  </a:lnTo>
                  <a:lnTo>
                    <a:pt x="17337" y="299"/>
                  </a:lnTo>
                  <a:lnTo>
                    <a:pt x="17352" y="293"/>
                  </a:lnTo>
                  <a:lnTo>
                    <a:pt x="17365" y="286"/>
                  </a:lnTo>
                  <a:lnTo>
                    <a:pt x="17381" y="279"/>
                  </a:lnTo>
                  <a:lnTo>
                    <a:pt x="17396" y="275"/>
                  </a:lnTo>
                  <a:lnTo>
                    <a:pt x="17413" y="270"/>
                  </a:lnTo>
                  <a:lnTo>
                    <a:pt x="17428" y="266"/>
                  </a:lnTo>
                  <a:lnTo>
                    <a:pt x="17447" y="262"/>
                  </a:lnTo>
                  <a:lnTo>
                    <a:pt x="17464" y="260"/>
                  </a:lnTo>
                  <a:lnTo>
                    <a:pt x="17482" y="259"/>
                  </a:lnTo>
                  <a:lnTo>
                    <a:pt x="17501" y="258"/>
                  </a:lnTo>
                  <a:lnTo>
                    <a:pt x="17534" y="259"/>
                  </a:lnTo>
                  <a:lnTo>
                    <a:pt x="17565" y="262"/>
                  </a:lnTo>
                  <a:lnTo>
                    <a:pt x="17595" y="267"/>
                  </a:lnTo>
                  <a:lnTo>
                    <a:pt x="17624" y="273"/>
                  </a:lnTo>
                  <a:lnTo>
                    <a:pt x="17638" y="278"/>
                  </a:lnTo>
                  <a:lnTo>
                    <a:pt x="17651" y="283"/>
                  </a:lnTo>
                  <a:lnTo>
                    <a:pt x="17665" y="287"/>
                  </a:lnTo>
                  <a:lnTo>
                    <a:pt x="17677" y="293"/>
                  </a:lnTo>
                  <a:lnTo>
                    <a:pt x="17690" y="299"/>
                  </a:lnTo>
                  <a:lnTo>
                    <a:pt x="17702" y="306"/>
                  </a:lnTo>
                  <a:lnTo>
                    <a:pt x="17714" y="313"/>
                  </a:lnTo>
                  <a:lnTo>
                    <a:pt x="17726" y="321"/>
                  </a:lnTo>
                  <a:lnTo>
                    <a:pt x="17736" y="329"/>
                  </a:lnTo>
                  <a:lnTo>
                    <a:pt x="17746" y="338"/>
                  </a:lnTo>
                  <a:lnTo>
                    <a:pt x="17757" y="348"/>
                  </a:lnTo>
                  <a:lnTo>
                    <a:pt x="17766" y="358"/>
                  </a:lnTo>
                  <a:lnTo>
                    <a:pt x="17774" y="368"/>
                  </a:lnTo>
                  <a:lnTo>
                    <a:pt x="17781" y="380"/>
                  </a:lnTo>
                  <a:lnTo>
                    <a:pt x="17788" y="391"/>
                  </a:lnTo>
                  <a:lnTo>
                    <a:pt x="17794" y="404"/>
                  </a:lnTo>
                  <a:lnTo>
                    <a:pt x="17800" y="416"/>
                  </a:lnTo>
                  <a:lnTo>
                    <a:pt x="17804" y="430"/>
                  </a:lnTo>
                  <a:lnTo>
                    <a:pt x="17809" y="443"/>
                  </a:lnTo>
                  <a:lnTo>
                    <a:pt x="17812" y="458"/>
                  </a:lnTo>
                  <a:lnTo>
                    <a:pt x="17815" y="473"/>
                  </a:lnTo>
                  <a:lnTo>
                    <a:pt x="17818" y="488"/>
                  </a:lnTo>
                  <a:lnTo>
                    <a:pt x="17819" y="504"/>
                  </a:lnTo>
                  <a:lnTo>
                    <a:pt x="17820" y="5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0" y="0"/>
              <a:ext cx="2208192" cy="884244"/>
            </a:xfrm>
            <a:custGeom>
              <a:pathLst>
                <a:path extrusionOk="0" h="7235" w="18094">
                  <a:moveTo>
                    <a:pt x="7164" y="0"/>
                  </a:moveTo>
                  <a:lnTo>
                    <a:pt x="6784" y="36"/>
                  </a:lnTo>
                  <a:lnTo>
                    <a:pt x="6410" y="79"/>
                  </a:lnTo>
                  <a:lnTo>
                    <a:pt x="6044" y="128"/>
                  </a:lnTo>
                  <a:lnTo>
                    <a:pt x="5683" y="183"/>
                  </a:lnTo>
                  <a:lnTo>
                    <a:pt x="5331" y="244"/>
                  </a:lnTo>
                  <a:lnTo>
                    <a:pt x="4986" y="311"/>
                  </a:lnTo>
                  <a:lnTo>
                    <a:pt x="4650" y="383"/>
                  </a:lnTo>
                  <a:lnTo>
                    <a:pt x="4322" y="460"/>
                  </a:lnTo>
                  <a:lnTo>
                    <a:pt x="4003" y="544"/>
                  </a:lnTo>
                  <a:lnTo>
                    <a:pt x="3693" y="632"/>
                  </a:lnTo>
                  <a:lnTo>
                    <a:pt x="3392" y="726"/>
                  </a:lnTo>
                  <a:lnTo>
                    <a:pt x="3102" y="825"/>
                  </a:lnTo>
                  <a:lnTo>
                    <a:pt x="2823" y="927"/>
                  </a:lnTo>
                  <a:lnTo>
                    <a:pt x="2554" y="1035"/>
                  </a:lnTo>
                  <a:lnTo>
                    <a:pt x="2297" y="1147"/>
                  </a:lnTo>
                  <a:lnTo>
                    <a:pt x="2050" y="1263"/>
                  </a:lnTo>
                  <a:lnTo>
                    <a:pt x="1816" y="1383"/>
                  </a:lnTo>
                  <a:lnTo>
                    <a:pt x="1594" y="1508"/>
                  </a:lnTo>
                  <a:lnTo>
                    <a:pt x="1386" y="1635"/>
                  </a:lnTo>
                  <a:lnTo>
                    <a:pt x="1190" y="1768"/>
                  </a:lnTo>
                  <a:lnTo>
                    <a:pt x="1007" y="1903"/>
                  </a:lnTo>
                  <a:lnTo>
                    <a:pt x="838" y="2041"/>
                  </a:lnTo>
                  <a:lnTo>
                    <a:pt x="684" y="2183"/>
                  </a:lnTo>
                  <a:lnTo>
                    <a:pt x="545" y="2329"/>
                  </a:lnTo>
                  <a:lnTo>
                    <a:pt x="421" y="2476"/>
                  </a:lnTo>
                  <a:lnTo>
                    <a:pt x="311" y="2626"/>
                  </a:lnTo>
                  <a:lnTo>
                    <a:pt x="217" y="2779"/>
                  </a:lnTo>
                  <a:lnTo>
                    <a:pt x="140" y="2935"/>
                  </a:lnTo>
                  <a:lnTo>
                    <a:pt x="79" y="3092"/>
                  </a:lnTo>
                  <a:lnTo>
                    <a:pt x="35" y="3252"/>
                  </a:lnTo>
                  <a:lnTo>
                    <a:pt x="9" y="3413"/>
                  </a:lnTo>
                  <a:lnTo>
                    <a:pt x="0" y="3577"/>
                  </a:lnTo>
                  <a:lnTo>
                    <a:pt x="11" y="3765"/>
                  </a:lnTo>
                  <a:lnTo>
                    <a:pt x="46" y="3951"/>
                  </a:lnTo>
                  <a:lnTo>
                    <a:pt x="104" y="4133"/>
                  </a:lnTo>
                  <a:lnTo>
                    <a:pt x="184" y="4313"/>
                  </a:lnTo>
                  <a:lnTo>
                    <a:pt x="285" y="4490"/>
                  </a:lnTo>
                  <a:lnTo>
                    <a:pt x="408" y="4663"/>
                  </a:lnTo>
                  <a:lnTo>
                    <a:pt x="551" y="4833"/>
                  </a:lnTo>
                  <a:lnTo>
                    <a:pt x="713" y="4999"/>
                  </a:lnTo>
                  <a:lnTo>
                    <a:pt x="895" y="5161"/>
                  </a:lnTo>
                  <a:lnTo>
                    <a:pt x="1095" y="5318"/>
                  </a:lnTo>
                  <a:lnTo>
                    <a:pt x="1312" y="5472"/>
                  </a:lnTo>
                  <a:lnTo>
                    <a:pt x="1549" y="5620"/>
                  </a:lnTo>
                  <a:lnTo>
                    <a:pt x="1801" y="5764"/>
                  </a:lnTo>
                  <a:lnTo>
                    <a:pt x="2070" y="5902"/>
                  </a:lnTo>
                  <a:lnTo>
                    <a:pt x="2356" y="6034"/>
                  </a:lnTo>
                  <a:lnTo>
                    <a:pt x="2655" y="6162"/>
                  </a:lnTo>
                  <a:lnTo>
                    <a:pt x="2970" y="6283"/>
                  </a:lnTo>
                  <a:lnTo>
                    <a:pt x="3298" y="6398"/>
                  </a:lnTo>
                  <a:lnTo>
                    <a:pt x="3640" y="6507"/>
                  </a:lnTo>
                  <a:lnTo>
                    <a:pt x="3995" y="6608"/>
                  </a:lnTo>
                  <a:lnTo>
                    <a:pt x="4361" y="6705"/>
                  </a:lnTo>
                  <a:lnTo>
                    <a:pt x="4740" y="6793"/>
                  </a:lnTo>
                  <a:lnTo>
                    <a:pt x="5131" y="6873"/>
                  </a:lnTo>
                  <a:lnTo>
                    <a:pt x="5531" y="6947"/>
                  </a:lnTo>
                  <a:lnTo>
                    <a:pt x="5942" y="7012"/>
                  </a:lnTo>
                  <a:lnTo>
                    <a:pt x="6362" y="7070"/>
                  </a:lnTo>
                  <a:lnTo>
                    <a:pt x="6791" y="7120"/>
                  </a:lnTo>
                  <a:lnTo>
                    <a:pt x="7227" y="7160"/>
                  </a:lnTo>
                  <a:lnTo>
                    <a:pt x="7672" y="7193"/>
                  </a:lnTo>
                  <a:lnTo>
                    <a:pt x="8124" y="7216"/>
                  </a:lnTo>
                  <a:lnTo>
                    <a:pt x="8583" y="7231"/>
                  </a:lnTo>
                  <a:lnTo>
                    <a:pt x="9046" y="7235"/>
                  </a:lnTo>
                  <a:lnTo>
                    <a:pt x="9511" y="7231"/>
                  </a:lnTo>
                  <a:lnTo>
                    <a:pt x="9970" y="7216"/>
                  </a:lnTo>
                  <a:lnTo>
                    <a:pt x="10421" y="7193"/>
                  </a:lnTo>
                  <a:lnTo>
                    <a:pt x="10866" y="7160"/>
                  </a:lnTo>
                  <a:lnTo>
                    <a:pt x="11304" y="7120"/>
                  </a:lnTo>
                  <a:lnTo>
                    <a:pt x="11732" y="7070"/>
                  </a:lnTo>
                  <a:lnTo>
                    <a:pt x="12152" y="7012"/>
                  </a:lnTo>
                  <a:lnTo>
                    <a:pt x="12563" y="6947"/>
                  </a:lnTo>
                  <a:lnTo>
                    <a:pt x="12963" y="6873"/>
                  </a:lnTo>
                  <a:lnTo>
                    <a:pt x="13354" y="6793"/>
                  </a:lnTo>
                  <a:lnTo>
                    <a:pt x="13731" y="6705"/>
                  </a:lnTo>
                  <a:lnTo>
                    <a:pt x="14099" y="6608"/>
                  </a:lnTo>
                  <a:lnTo>
                    <a:pt x="14454" y="6507"/>
                  </a:lnTo>
                  <a:lnTo>
                    <a:pt x="14796" y="6398"/>
                  </a:lnTo>
                  <a:lnTo>
                    <a:pt x="15124" y="6283"/>
                  </a:lnTo>
                  <a:lnTo>
                    <a:pt x="15439" y="6162"/>
                  </a:lnTo>
                  <a:lnTo>
                    <a:pt x="15739" y="6034"/>
                  </a:lnTo>
                  <a:lnTo>
                    <a:pt x="16024" y="5902"/>
                  </a:lnTo>
                  <a:lnTo>
                    <a:pt x="16293" y="5764"/>
                  </a:lnTo>
                  <a:lnTo>
                    <a:pt x="16545" y="5620"/>
                  </a:lnTo>
                  <a:lnTo>
                    <a:pt x="16781" y="5472"/>
                  </a:lnTo>
                  <a:lnTo>
                    <a:pt x="16999" y="5318"/>
                  </a:lnTo>
                  <a:lnTo>
                    <a:pt x="17199" y="5161"/>
                  </a:lnTo>
                  <a:lnTo>
                    <a:pt x="17381" y="4999"/>
                  </a:lnTo>
                  <a:lnTo>
                    <a:pt x="17543" y="4833"/>
                  </a:lnTo>
                  <a:lnTo>
                    <a:pt x="17686" y="4663"/>
                  </a:lnTo>
                  <a:lnTo>
                    <a:pt x="17808" y="4490"/>
                  </a:lnTo>
                  <a:lnTo>
                    <a:pt x="17910" y="4313"/>
                  </a:lnTo>
                  <a:lnTo>
                    <a:pt x="17989" y="4133"/>
                  </a:lnTo>
                  <a:lnTo>
                    <a:pt x="18047" y="3951"/>
                  </a:lnTo>
                  <a:lnTo>
                    <a:pt x="18082" y="3765"/>
                  </a:lnTo>
                  <a:lnTo>
                    <a:pt x="18094" y="3577"/>
                  </a:lnTo>
                  <a:lnTo>
                    <a:pt x="18085" y="3413"/>
                  </a:lnTo>
                  <a:lnTo>
                    <a:pt x="18058" y="3252"/>
                  </a:lnTo>
                  <a:lnTo>
                    <a:pt x="18014" y="3092"/>
                  </a:lnTo>
                  <a:lnTo>
                    <a:pt x="17954" y="2935"/>
                  </a:lnTo>
                  <a:lnTo>
                    <a:pt x="17876" y="2779"/>
                  </a:lnTo>
                  <a:lnTo>
                    <a:pt x="17783" y="2626"/>
                  </a:lnTo>
                  <a:lnTo>
                    <a:pt x="17673" y="2476"/>
                  </a:lnTo>
                  <a:lnTo>
                    <a:pt x="17549" y="2329"/>
                  </a:lnTo>
                  <a:lnTo>
                    <a:pt x="17410" y="2183"/>
                  </a:lnTo>
                  <a:lnTo>
                    <a:pt x="17255" y="2041"/>
                  </a:lnTo>
                  <a:lnTo>
                    <a:pt x="17086" y="1903"/>
                  </a:lnTo>
                  <a:lnTo>
                    <a:pt x="16904" y="1768"/>
                  </a:lnTo>
                  <a:lnTo>
                    <a:pt x="16708" y="1637"/>
                  </a:lnTo>
                  <a:lnTo>
                    <a:pt x="16499" y="1508"/>
                  </a:lnTo>
                  <a:lnTo>
                    <a:pt x="16277" y="1383"/>
                  </a:lnTo>
                  <a:lnTo>
                    <a:pt x="16044" y="1263"/>
                  </a:lnTo>
                  <a:lnTo>
                    <a:pt x="15797" y="1147"/>
                  </a:lnTo>
                  <a:lnTo>
                    <a:pt x="15539" y="1035"/>
                  </a:lnTo>
                  <a:lnTo>
                    <a:pt x="15271" y="927"/>
                  </a:lnTo>
                  <a:lnTo>
                    <a:pt x="14992" y="825"/>
                  </a:lnTo>
                  <a:lnTo>
                    <a:pt x="14701" y="726"/>
                  </a:lnTo>
                  <a:lnTo>
                    <a:pt x="14401" y="632"/>
                  </a:lnTo>
                  <a:lnTo>
                    <a:pt x="14091" y="544"/>
                  </a:lnTo>
                  <a:lnTo>
                    <a:pt x="13772" y="461"/>
                  </a:lnTo>
                  <a:lnTo>
                    <a:pt x="13444" y="383"/>
                  </a:lnTo>
                  <a:lnTo>
                    <a:pt x="13108" y="311"/>
                  </a:lnTo>
                  <a:lnTo>
                    <a:pt x="12763" y="244"/>
                  </a:lnTo>
                  <a:lnTo>
                    <a:pt x="12410" y="183"/>
                  </a:lnTo>
                  <a:lnTo>
                    <a:pt x="12050" y="128"/>
                  </a:lnTo>
                  <a:lnTo>
                    <a:pt x="11684" y="79"/>
                  </a:lnTo>
                  <a:lnTo>
                    <a:pt x="11310" y="36"/>
                  </a:lnTo>
                  <a:lnTo>
                    <a:pt x="10930" y="0"/>
                  </a:lnTo>
                  <a:lnTo>
                    <a:pt x="10930" y="169"/>
                  </a:lnTo>
                  <a:lnTo>
                    <a:pt x="11126" y="195"/>
                  </a:lnTo>
                  <a:lnTo>
                    <a:pt x="11319" y="224"/>
                  </a:lnTo>
                  <a:lnTo>
                    <a:pt x="11508" y="258"/>
                  </a:lnTo>
                  <a:lnTo>
                    <a:pt x="11693" y="295"/>
                  </a:lnTo>
                  <a:lnTo>
                    <a:pt x="11874" y="336"/>
                  </a:lnTo>
                  <a:lnTo>
                    <a:pt x="12050" y="379"/>
                  </a:lnTo>
                  <a:lnTo>
                    <a:pt x="12222" y="426"/>
                  </a:lnTo>
                  <a:lnTo>
                    <a:pt x="12390" y="476"/>
                  </a:lnTo>
                  <a:lnTo>
                    <a:pt x="12551" y="529"/>
                  </a:lnTo>
                  <a:lnTo>
                    <a:pt x="12709" y="585"/>
                  </a:lnTo>
                  <a:lnTo>
                    <a:pt x="12861" y="644"/>
                  </a:lnTo>
                  <a:lnTo>
                    <a:pt x="13007" y="703"/>
                  </a:lnTo>
                  <a:lnTo>
                    <a:pt x="13149" y="766"/>
                  </a:lnTo>
                  <a:lnTo>
                    <a:pt x="13285" y="831"/>
                  </a:lnTo>
                  <a:lnTo>
                    <a:pt x="13415" y="897"/>
                  </a:lnTo>
                  <a:lnTo>
                    <a:pt x="13538" y="966"/>
                  </a:lnTo>
                  <a:lnTo>
                    <a:pt x="13656" y="1035"/>
                  </a:lnTo>
                  <a:lnTo>
                    <a:pt x="13767" y="1106"/>
                  </a:lnTo>
                  <a:lnTo>
                    <a:pt x="13872" y="1179"/>
                  </a:lnTo>
                  <a:lnTo>
                    <a:pt x="13969" y="1252"/>
                  </a:lnTo>
                  <a:lnTo>
                    <a:pt x="14061" y="1327"/>
                  </a:lnTo>
                  <a:lnTo>
                    <a:pt x="14144" y="1401"/>
                  </a:lnTo>
                  <a:lnTo>
                    <a:pt x="14221" y="1477"/>
                  </a:lnTo>
                  <a:lnTo>
                    <a:pt x="14290" y="1553"/>
                  </a:lnTo>
                  <a:lnTo>
                    <a:pt x="14353" y="1629"/>
                  </a:lnTo>
                  <a:lnTo>
                    <a:pt x="14407" y="1706"/>
                  </a:lnTo>
                  <a:lnTo>
                    <a:pt x="14453" y="1781"/>
                  </a:lnTo>
                  <a:lnTo>
                    <a:pt x="14492" y="1858"/>
                  </a:lnTo>
                  <a:lnTo>
                    <a:pt x="14521" y="1934"/>
                  </a:lnTo>
                  <a:lnTo>
                    <a:pt x="14543" y="2009"/>
                  </a:lnTo>
                  <a:lnTo>
                    <a:pt x="14556" y="2083"/>
                  </a:lnTo>
                  <a:lnTo>
                    <a:pt x="14561" y="2157"/>
                  </a:lnTo>
                  <a:lnTo>
                    <a:pt x="14554" y="2250"/>
                  </a:lnTo>
                  <a:lnTo>
                    <a:pt x="14533" y="2341"/>
                  </a:lnTo>
                  <a:lnTo>
                    <a:pt x="14497" y="2432"/>
                  </a:lnTo>
                  <a:lnTo>
                    <a:pt x="14449" y="2520"/>
                  </a:lnTo>
                  <a:lnTo>
                    <a:pt x="14387" y="2608"/>
                  </a:lnTo>
                  <a:lnTo>
                    <a:pt x="14312" y="2693"/>
                  </a:lnTo>
                  <a:lnTo>
                    <a:pt x="14225" y="2778"/>
                  </a:lnTo>
                  <a:lnTo>
                    <a:pt x="14126" y="2859"/>
                  </a:lnTo>
                  <a:lnTo>
                    <a:pt x="14015" y="2939"/>
                  </a:lnTo>
                  <a:lnTo>
                    <a:pt x="13893" y="3018"/>
                  </a:lnTo>
                  <a:lnTo>
                    <a:pt x="13761" y="3093"/>
                  </a:lnTo>
                  <a:lnTo>
                    <a:pt x="13617" y="3167"/>
                  </a:lnTo>
                  <a:lnTo>
                    <a:pt x="13462" y="3237"/>
                  </a:lnTo>
                  <a:lnTo>
                    <a:pt x="13299" y="3306"/>
                  </a:lnTo>
                  <a:lnTo>
                    <a:pt x="13125" y="3372"/>
                  </a:lnTo>
                  <a:lnTo>
                    <a:pt x="12943" y="3435"/>
                  </a:lnTo>
                  <a:lnTo>
                    <a:pt x="12751" y="3495"/>
                  </a:lnTo>
                  <a:lnTo>
                    <a:pt x="12550" y="3551"/>
                  </a:lnTo>
                  <a:lnTo>
                    <a:pt x="12342" y="3605"/>
                  </a:lnTo>
                  <a:lnTo>
                    <a:pt x="12126" y="3655"/>
                  </a:lnTo>
                  <a:lnTo>
                    <a:pt x="11902" y="3703"/>
                  </a:lnTo>
                  <a:lnTo>
                    <a:pt x="11671" y="3746"/>
                  </a:lnTo>
                  <a:lnTo>
                    <a:pt x="11434" y="3787"/>
                  </a:lnTo>
                  <a:lnTo>
                    <a:pt x="11189" y="3823"/>
                  </a:lnTo>
                  <a:lnTo>
                    <a:pt x="10939" y="3854"/>
                  </a:lnTo>
                  <a:lnTo>
                    <a:pt x="10684" y="3884"/>
                  </a:lnTo>
                  <a:lnTo>
                    <a:pt x="10422" y="3908"/>
                  </a:lnTo>
                  <a:lnTo>
                    <a:pt x="10155" y="3928"/>
                  </a:lnTo>
                  <a:lnTo>
                    <a:pt x="9885" y="3944"/>
                  </a:lnTo>
                  <a:lnTo>
                    <a:pt x="9609" y="3955"/>
                  </a:lnTo>
                  <a:lnTo>
                    <a:pt x="9329" y="3963"/>
                  </a:lnTo>
                  <a:lnTo>
                    <a:pt x="9046" y="3965"/>
                  </a:lnTo>
                  <a:lnTo>
                    <a:pt x="8764" y="3963"/>
                  </a:lnTo>
                  <a:lnTo>
                    <a:pt x="8484" y="3955"/>
                  </a:lnTo>
                  <a:lnTo>
                    <a:pt x="8209" y="3944"/>
                  </a:lnTo>
                  <a:lnTo>
                    <a:pt x="7938" y="3928"/>
                  </a:lnTo>
                  <a:lnTo>
                    <a:pt x="7672" y="3908"/>
                  </a:lnTo>
                  <a:lnTo>
                    <a:pt x="7411" y="3884"/>
                  </a:lnTo>
                  <a:lnTo>
                    <a:pt x="7155" y="3854"/>
                  </a:lnTo>
                  <a:lnTo>
                    <a:pt x="6904" y="3823"/>
                  </a:lnTo>
                  <a:lnTo>
                    <a:pt x="6660" y="3787"/>
                  </a:lnTo>
                  <a:lnTo>
                    <a:pt x="6423" y="3746"/>
                  </a:lnTo>
                  <a:lnTo>
                    <a:pt x="6191" y="3703"/>
                  </a:lnTo>
                  <a:lnTo>
                    <a:pt x="5968" y="3655"/>
                  </a:lnTo>
                  <a:lnTo>
                    <a:pt x="5752" y="3605"/>
                  </a:lnTo>
                  <a:lnTo>
                    <a:pt x="5543" y="3551"/>
                  </a:lnTo>
                  <a:lnTo>
                    <a:pt x="5342" y="3495"/>
                  </a:lnTo>
                  <a:lnTo>
                    <a:pt x="5151" y="3435"/>
                  </a:lnTo>
                  <a:lnTo>
                    <a:pt x="4968" y="3372"/>
                  </a:lnTo>
                  <a:lnTo>
                    <a:pt x="4795" y="3306"/>
                  </a:lnTo>
                  <a:lnTo>
                    <a:pt x="4631" y="3237"/>
                  </a:lnTo>
                  <a:lnTo>
                    <a:pt x="4477" y="3167"/>
                  </a:lnTo>
                  <a:lnTo>
                    <a:pt x="4333" y="3093"/>
                  </a:lnTo>
                  <a:lnTo>
                    <a:pt x="4200" y="3018"/>
                  </a:lnTo>
                  <a:lnTo>
                    <a:pt x="4079" y="2939"/>
                  </a:lnTo>
                  <a:lnTo>
                    <a:pt x="3968" y="2859"/>
                  </a:lnTo>
                  <a:lnTo>
                    <a:pt x="3868" y="2778"/>
                  </a:lnTo>
                  <a:lnTo>
                    <a:pt x="3782" y="2693"/>
                  </a:lnTo>
                  <a:lnTo>
                    <a:pt x="3708" y="2608"/>
                  </a:lnTo>
                  <a:lnTo>
                    <a:pt x="3645" y="2520"/>
                  </a:lnTo>
                  <a:lnTo>
                    <a:pt x="3597" y="2432"/>
                  </a:lnTo>
                  <a:lnTo>
                    <a:pt x="3562" y="2341"/>
                  </a:lnTo>
                  <a:lnTo>
                    <a:pt x="3540" y="2250"/>
                  </a:lnTo>
                  <a:lnTo>
                    <a:pt x="3533" y="2157"/>
                  </a:lnTo>
                  <a:lnTo>
                    <a:pt x="3538" y="2083"/>
                  </a:lnTo>
                  <a:lnTo>
                    <a:pt x="3550" y="2009"/>
                  </a:lnTo>
                  <a:lnTo>
                    <a:pt x="3572" y="1935"/>
                  </a:lnTo>
                  <a:lnTo>
                    <a:pt x="3602" y="1859"/>
                  </a:lnTo>
                  <a:lnTo>
                    <a:pt x="3641" y="1785"/>
                  </a:lnTo>
                  <a:lnTo>
                    <a:pt x="3687" y="1710"/>
                  </a:lnTo>
                  <a:lnTo>
                    <a:pt x="3741" y="1634"/>
                  </a:lnTo>
                  <a:lnTo>
                    <a:pt x="3803" y="1560"/>
                  </a:lnTo>
                  <a:lnTo>
                    <a:pt x="3873" y="1485"/>
                  </a:lnTo>
                  <a:lnTo>
                    <a:pt x="3950" y="1412"/>
                  </a:lnTo>
                  <a:lnTo>
                    <a:pt x="4033" y="1338"/>
                  </a:lnTo>
                  <a:lnTo>
                    <a:pt x="4124" y="1266"/>
                  </a:lnTo>
                  <a:lnTo>
                    <a:pt x="4222" y="1194"/>
                  </a:lnTo>
                  <a:lnTo>
                    <a:pt x="4326" y="1124"/>
                  </a:lnTo>
                  <a:lnTo>
                    <a:pt x="4438" y="1055"/>
                  </a:lnTo>
                  <a:lnTo>
                    <a:pt x="4556" y="987"/>
                  </a:lnTo>
                  <a:lnTo>
                    <a:pt x="4679" y="922"/>
                  </a:lnTo>
                  <a:lnTo>
                    <a:pt x="4809" y="857"/>
                  </a:lnTo>
                  <a:lnTo>
                    <a:pt x="4944" y="794"/>
                  </a:lnTo>
                  <a:lnTo>
                    <a:pt x="5086" y="734"/>
                  </a:lnTo>
                  <a:lnTo>
                    <a:pt x="5233" y="675"/>
                  </a:lnTo>
                  <a:lnTo>
                    <a:pt x="5384" y="619"/>
                  </a:lnTo>
                  <a:lnTo>
                    <a:pt x="5543" y="566"/>
                  </a:lnTo>
                  <a:lnTo>
                    <a:pt x="5704" y="513"/>
                  </a:lnTo>
                  <a:lnTo>
                    <a:pt x="5872" y="466"/>
                  </a:lnTo>
                  <a:lnTo>
                    <a:pt x="6044" y="420"/>
                  </a:lnTo>
                  <a:lnTo>
                    <a:pt x="6220" y="377"/>
                  </a:lnTo>
                  <a:lnTo>
                    <a:pt x="6400" y="337"/>
                  </a:lnTo>
                  <a:lnTo>
                    <a:pt x="6586" y="301"/>
                  </a:lnTo>
                  <a:lnTo>
                    <a:pt x="6775" y="268"/>
                  </a:lnTo>
                  <a:lnTo>
                    <a:pt x="6967" y="239"/>
                  </a:lnTo>
                  <a:lnTo>
                    <a:pt x="7164" y="213"/>
                  </a:lnTo>
                  <a:lnTo>
                    <a:pt x="7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644525" y="52387"/>
              <a:ext cx="915993" cy="327028"/>
            </a:xfrm>
            <a:custGeom>
              <a:pathLst>
                <a:path extrusionOk="0" h="2667" w="7498">
                  <a:moveTo>
                    <a:pt x="2968" y="0"/>
                  </a:moveTo>
                  <a:lnTo>
                    <a:pt x="2811" y="14"/>
                  </a:lnTo>
                  <a:lnTo>
                    <a:pt x="2656" y="30"/>
                  </a:lnTo>
                  <a:lnTo>
                    <a:pt x="2505" y="48"/>
                  </a:lnTo>
                  <a:lnTo>
                    <a:pt x="2355" y="67"/>
                  </a:lnTo>
                  <a:lnTo>
                    <a:pt x="2209" y="90"/>
                  </a:lnTo>
                  <a:lnTo>
                    <a:pt x="2067" y="114"/>
                  </a:lnTo>
                  <a:lnTo>
                    <a:pt x="1926" y="142"/>
                  </a:lnTo>
                  <a:lnTo>
                    <a:pt x="1791" y="170"/>
                  </a:lnTo>
                  <a:lnTo>
                    <a:pt x="1658" y="200"/>
                  </a:lnTo>
                  <a:lnTo>
                    <a:pt x="1530" y="233"/>
                  </a:lnTo>
                  <a:lnTo>
                    <a:pt x="1406" y="267"/>
                  </a:lnTo>
                  <a:lnTo>
                    <a:pt x="1286" y="303"/>
                  </a:lnTo>
                  <a:lnTo>
                    <a:pt x="1169" y="342"/>
                  </a:lnTo>
                  <a:lnTo>
                    <a:pt x="1059" y="381"/>
                  </a:lnTo>
                  <a:lnTo>
                    <a:pt x="951" y="423"/>
                  </a:lnTo>
                  <a:lnTo>
                    <a:pt x="849" y="465"/>
                  </a:lnTo>
                  <a:lnTo>
                    <a:pt x="752" y="510"/>
                  </a:lnTo>
                  <a:lnTo>
                    <a:pt x="660" y="556"/>
                  </a:lnTo>
                  <a:lnTo>
                    <a:pt x="574" y="603"/>
                  </a:lnTo>
                  <a:lnTo>
                    <a:pt x="493" y="652"/>
                  </a:lnTo>
                  <a:lnTo>
                    <a:pt x="417" y="701"/>
                  </a:lnTo>
                  <a:lnTo>
                    <a:pt x="347" y="752"/>
                  </a:lnTo>
                  <a:lnTo>
                    <a:pt x="284" y="804"/>
                  </a:lnTo>
                  <a:lnTo>
                    <a:pt x="226" y="859"/>
                  </a:lnTo>
                  <a:lnTo>
                    <a:pt x="174" y="913"/>
                  </a:lnTo>
                  <a:lnTo>
                    <a:pt x="129" y="968"/>
                  </a:lnTo>
                  <a:lnTo>
                    <a:pt x="90" y="1025"/>
                  </a:lnTo>
                  <a:lnTo>
                    <a:pt x="58" y="1081"/>
                  </a:lnTo>
                  <a:lnTo>
                    <a:pt x="32" y="1140"/>
                  </a:lnTo>
                  <a:lnTo>
                    <a:pt x="14" y="1199"/>
                  </a:lnTo>
                  <a:lnTo>
                    <a:pt x="3" y="1258"/>
                  </a:lnTo>
                  <a:lnTo>
                    <a:pt x="0" y="1319"/>
                  </a:lnTo>
                  <a:lnTo>
                    <a:pt x="4" y="1388"/>
                  </a:lnTo>
                  <a:lnTo>
                    <a:pt x="19" y="1456"/>
                  </a:lnTo>
                  <a:lnTo>
                    <a:pt x="43" y="1524"/>
                  </a:lnTo>
                  <a:lnTo>
                    <a:pt x="77" y="1589"/>
                  </a:lnTo>
                  <a:lnTo>
                    <a:pt x="118" y="1655"/>
                  </a:lnTo>
                  <a:lnTo>
                    <a:pt x="169" y="1718"/>
                  </a:lnTo>
                  <a:lnTo>
                    <a:pt x="228" y="1782"/>
                  </a:lnTo>
                  <a:lnTo>
                    <a:pt x="295" y="1843"/>
                  </a:lnTo>
                  <a:lnTo>
                    <a:pt x="371" y="1903"/>
                  </a:lnTo>
                  <a:lnTo>
                    <a:pt x="453" y="1960"/>
                  </a:lnTo>
                  <a:lnTo>
                    <a:pt x="544" y="2017"/>
                  </a:lnTo>
                  <a:lnTo>
                    <a:pt x="641" y="2071"/>
                  </a:lnTo>
                  <a:lnTo>
                    <a:pt x="746" y="2124"/>
                  </a:lnTo>
                  <a:lnTo>
                    <a:pt x="857" y="2175"/>
                  </a:lnTo>
                  <a:lnTo>
                    <a:pt x="976" y="2224"/>
                  </a:lnTo>
                  <a:lnTo>
                    <a:pt x="1100" y="2271"/>
                  </a:lnTo>
                  <a:lnTo>
                    <a:pt x="1231" y="2315"/>
                  </a:lnTo>
                  <a:lnTo>
                    <a:pt x="1366" y="2358"/>
                  </a:lnTo>
                  <a:lnTo>
                    <a:pt x="1508" y="2398"/>
                  </a:lnTo>
                  <a:lnTo>
                    <a:pt x="1655" y="2436"/>
                  </a:lnTo>
                  <a:lnTo>
                    <a:pt x="1808" y="2471"/>
                  </a:lnTo>
                  <a:lnTo>
                    <a:pt x="1965" y="2503"/>
                  </a:lnTo>
                  <a:lnTo>
                    <a:pt x="2126" y="2534"/>
                  </a:lnTo>
                  <a:lnTo>
                    <a:pt x="2292" y="2561"/>
                  </a:lnTo>
                  <a:lnTo>
                    <a:pt x="2463" y="2585"/>
                  </a:lnTo>
                  <a:lnTo>
                    <a:pt x="2636" y="2606"/>
                  </a:lnTo>
                  <a:lnTo>
                    <a:pt x="2813" y="2624"/>
                  </a:lnTo>
                  <a:lnTo>
                    <a:pt x="2996" y="2639"/>
                  </a:lnTo>
                  <a:lnTo>
                    <a:pt x="3179" y="2651"/>
                  </a:lnTo>
                  <a:lnTo>
                    <a:pt x="3367" y="2659"/>
                  </a:lnTo>
                  <a:lnTo>
                    <a:pt x="3557" y="2665"/>
                  </a:lnTo>
                  <a:lnTo>
                    <a:pt x="3749" y="2667"/>
                  </a:lnTo>
                  <a:lnTo>
                    <a:pt x="3941" y="2665"/>
                  </a:lnTo>
                  <a:lnTo>
                    <a:pt x="4131" y="2659"/>
                  </a:lnTo>
                  <a:lnTo>
                    <a:pt x="4319" y="2651"/>
                  </a:lnTo>
                  <a:lnTo>
                    <a:pt x="4503" y="2639"/>
                  </a:lnTo>
                  <a:lnTo>
                    <a:pt x="4685" y="2624"/>
                  </a:lnTo>
                  <a:lnTo>
                    <a:pt x="4862" y="2606"/>
                  </a:lnTo>
                  <a:lnTo>
                    <a:pt x="5035" y="2585"/>
                  </a:lnTo>
                  <a:lnTo>
                    <a:pt x="5206" y="2561"/>
                  </a:lnTo>
                  <a:lnTo>
                    <a:pt x="5373" y="2534"/>
                  </a:lnTo>
                  <a:lnTo>
                    <a:pt x="5533" y="2503"/>
                  </a:lnTo>
                  <a:lnTo>
                    <a:pt x="5690" y="2471"/>
                  </a:lnTo>
                  <a:lnTo>
                    <a:pt x="5843" y="2436"/>
                  </a:lnTo>
                  <a:lnTo>
                    <a:pt x="5990" y="2398"/>
                  </a:lnTo>
                  <a:lnTo>
                    <a:pt x="6132" y="2358"/>
                  </a:lnTo>
                  <a:lnTo>
                    <a:pt x="6267" y="2315"/>
                  </a:lnTo>
                  <a:lnTo>
                    <a:pt x="6398" y="2271"/>
                  </a:lnTo>
                  <a:lnTo>
                    <a:pt x="6522" y="2224"/>
                  </a:lnTo>
                  <a:lnTo>
                    <a:pt x="6641" y="2175"/>
                  </a:lnTo>
                  <a:lnTo>
                    <a:pt x="6752" y="2124"/>
                  </a:lnTo>
                  <a:lnTo>
                    <a:pt x="6857" y="2071"/>
                  </a:lnTo>
                  <a:lnTo>
                    <a:pt x="6954" y="2017"/>
                  </a:lnTo>
                  <a:lnTo>
                    <a:pt x="7045" y="1960"/>
                  </a:lnTo>
                  <a:lnTo>
                    <a:pt x="7127" y="1903"/>
                  </a:lnTo>
                  <a:lnTo>
                    <a:pt x="7203" y="1843"/>
                  </a:lnTo>
                  <a:lnTo>
                    <a:pt x="7270" y="1782"/>
                  </a:lnTo>
                  <a:lnTo>
                    <a:pt x="7329" y="1718"/>
                  </a:lnTo>
                  <a:lnTo>
                    <a:pt x="7380" y="1655"/>
                  </a:lnTo>
                  <a:lnTo>
                    <a:pt x="7421" y="1589"/>
                  </a:lnTo>
                  <a:lnTo>
                    <a:pt x="7455" y="1524"/>
                  </a:lnTo>
                  <a:lnTo>
                    <a:pt x="7479" y="1456"/>
                  </a:lnTo>
                  <a:lnTo>
                    <a:pt x="7494" y="1388"/>
                  </a:lnTo>
                  <a:lnTo>
                    <a:pt x="7498" y="1319"/>
                  </a:lnTo>
                  <a:lnTo>
                    <a:pt x="7495" y="1258"/>
                  </a:lnTo>
                  <a:lnTo>
                    <a:pt x="7484" y="1199"/>
                  </a:lnTo>
                  <a:lnTo>
                    <a:pt x="7466" y="1140"/>
                  </a:lnTo>
                  <a:lnTo>
                    <a:pt x="7440" y="1081"/>
                  </a:lnTo>
                  <a:lnTo>
                    <a:pt x="7408" y="1025"/>
                  </a:lnTo>
                  <a:lnTo>
                    <a:pt x="7369" y="968"/>
                  </a:lnTo>
                  <a:lnTo>
                    <a:pt x="7324" y="913"/>
                  </a:lnTo>
                  <a:lnTo>
                    <a:pt x="7272" y="859"/>
                  </a:lnTo>
                  <a:lnTo>
                    <a:pt x="7214" y="804"/>
                  </a:lnTo>
                  <a:lnTo>
                    <a:pt x="7151" y="752"/>
                  </a:lnTo>
                  <a:lnTo>
                    <a:pt x="7081" y="701"/>
                  </a:lnTo>
                  <a:lnTo>
                    <a:pt x="7005" y="652"/>
                  </a:lnTo>
                  <a:lnTo>
                    <a:pt x="6924" y="603"/>
                  </a:lnTo>
                  <a:lnTo>
                    <a:pt x="6838" y="556"/>
                  </a:lnTo>
                  <a:lnTo>
                    <a:pt x="6746" y="510"/>
                  </a:lnTo>
                  <a:lnTo>
                    <a:pt x="6649" y="465"/>
                  </a:lnTo>
                  <a:lnTo>
                    <a:pt x="6547" y="423"/>
                  </a:lnTo>
                  <a:lnTo>
                    <a:pt x="6439" y="381"/>
                  </a:lnTo>
                  <a:lnTo>
                    <a:pt x="6329" y="342"/>
                  </a:lnTo>
                  <a:lnTo>
                    <a:pt x="6213" y="303"/>
                  </a:lnTo>
                  <a:lnTo>
                    <a:pt x="6092" y="267"/>
                  </a:lnTo>
                  <a:lnTo>
                    <a:pt x="5968" y="233"/>
                  </a:lnTo>
                  <a:lnTo>
                    <a:pt x="5840" y="200"/>
                  </a:lnTo>
                  <a:lnTo>
                    <a:pt x="5707" y="170"/>
                  </a:lnTo>
                  <a:lnTo>
                    <a:pt x="5572" y="142"/>
                  </a:lnTo>
                  <a:lnTo>
                    <a:pt x="5431" y="114"/>
                  </a:lnTo>
                  <a:lnTo>
                    <a:pt x="5289" y="90"/>
                  </a:lnTo>
                  <a:lnTo>
                    <a:pt x="5143" y="67"/>
                  </a:lnTo>
                  <a:lnTo>
                    <a:pt x="4994" y="48"/>
                  </a:lnTo>
                  <a:lnTo>
                    <a:pt x="4842" y="30"/>
                  </a:lnTo>
                  <a:lnTo>
                    <a:pt x="4687" y="14"/>
                  </a:lnTo>
                  <a:lnTo>
                    <a:pt x="4530" y="0"/>
                  </a:lnTo>
                  <a:lnTo>
                    <a:pt x="4530" y="169"/>
                  </a:lnTo>
                  <a:lnTo>
                    <a:pt x="4611" y="178"/>
                  </a:lnTo>
                  <a:lnTo>
                    <a:pt x="4690" y="188"/>
                  </a:lnTo>
                  <a:lnTo>
                    <a:pt x="4770" y="199"/>
                  </a:lnTo>
                  <a:lnTo>
                    <a:pt x="4845" y="211"/>
                  </a:lnTo>
                  <a:lnTo>
                    <a:pt x="4921" y="223"/>
                  </a:lnTo>
                  <a:lnTo>
                    <a:pt x="4994" y="237"/>
                  </a:lnTo>
                  <a:lnTo>
                    <a:pt x="5065" y="250"/>
                  </a:lnTo>
                  <a:lnTo>
                    <a:pt x="5134" y="265"/>
                  </a:lnTo>
                  <a:lnTo>
                    <a:pt x="5202" y="281"/>
                  </a:lnTo>
                  <a:lnTo>
                    <a:pt x="5266" y="298"/>
                  </a:lnTo>
                  <a:lnTo>
                    <a:pt x="5330" y="315"/>
                  </a:lnTo>
                  <a:lnTo>
                    <a:pt x="5391" y="332"/>
                  </a:lnTo>
                  <a:lnTo>
                    <a:pt x="5449" y="351"/>
                  </a:lnTo>
                  <a:lnTo>
                    <a:pt x="5505" y="369"/>
                  </a:lnTo>
                  <a:lnTo>
                    <a:pt x="5559" y="389"/>
                  </a:lnTo>
                  <a:lnTo>
                    <a:pt x="5610" y="408"/>
                  </a:lnTo>
                  <a:lnTo>
                    <a:pt x="5659" y="430"/>
                  </a:lnTo>
                  <a:lnTo>
                    <a:pt x="5705" y="451"/>
                  </a:lnTo>
                  <a:lnTo>
                    <a:pt x="5748" y="473"/>
                  </a:lnTo>
                  <a:lnTo>
                    <a:pt x="5789" y="496"/>
                  </a:lnTo>
                  <a:lnTo>
                    <a:pt x="5826" y="518"/>
                  </a:lnTo>
                  <a:lnTo>
                    <a:pt x="5861" y="541"/>
                  </a:lnTo>
                  <a:lnTo>
                    <a:pt x="5893" y="565"/>
                  </a:lnTo>
                  <a:lnTo>
                    <a:pt x="5922" y="589"/>
                  </a:lnTo>
                  <a:lnTo>
                    <a:pt x="5948" y="613"/>
                  </a:lnTo>
                  <a:lnTo>
                    <a:pt x="5970" y="638"/>
                  </a:lnTo>
                  <a:lnTo>
                    <a:pt x="5989" y="664"/>
                  </a:lnTo>
                  <a:lnTo>
                    <a:pt x="6005" y="689"/>
                  </a:lnTo>
                  <a:lnTo>
                    <a:pt x="6017" y="715"/>
                  </a:lnTo>
                  <a:lnTo>
                    <a:pt x="6026" y="741"/>
                  </a:lnTo>
                  <a:lnTo>
                    <a:pt x="6032" y="768"/>
                  </a:lnTo>
                  <a:lnTo>
                    <a:pt x="6034" y="795"/>
                  </a:lnTo>
                  <a:lnTo>
                    <a:pt x="6031" y="829"/>
                  </a:lnTo>
                  <a:lnTo>
                    <a:pt x="6022" y="863"/>
                  </a:lnTo>
                  <a:lnTo>
                    <a:pt x="6007" y="896"/>
                  </a:lnTo>
                  <a:lnTo>
                    <a:pt x="5988" y="929"/>
                  </a:lnTo>
                  <a:lnTo>
                    <a:pt x="5962" y="962"/>
                  </a:lnTo>
                  <a:lnTo>
                    <a:pt x="5931" y="993"/>
                  </a:lnTo>
                  <a:lnTo>
                    <a:pt x="5895" y="1024"/>
                  </a:lnTo>
                  <a:lnTo>
                    <a:pt x="5855" y="1054"/>
                  </a:lnTo>
                  <a:lnTo>
                    <a:pt x="5808" y="1084"/>
                  </a:lnTo>
                  <a:lnTo>
                    <a:pt x="5757" y="1112"/>
                  </a:lnTo>
                  <a:lnTo>
                    <a:pt x="5703" y="1140"/>
                  </a:lnTo>
                  <a:lnTo>
                    <a:pt x="5643" y="1167"/>
                  </a:lnTo>
                  <a:lnTo>
                    <a:pt x="5580" y="1193"/>
                  </a:lnTo>
                  <a:lnTo>
                    <a:pt x="5512" y="1218"/>
                  </a:lnTo>
                  <a:lnTo>
                    <a:pt x="5439" y="1243"/>
                  </a:lnTo>
                  <a:lnTo>
                    <a:pt x="5364" y="1266"/>
                  </a:lnTo>
                  <a:lnTo>
                    <a:pt x="5284" y="1288"/>
                  </a:lnTo>
                  <a:lnTo>
                    <a:pt x="5201" y="1309"/>
                  </a:lnTo>
                  <a:lnTo>
                    <a:pt x="5115" y="1329"/>
                  </a:lnTo>
                  <a:lnTo>
                    <a:pt x="5025" y="1347"/>
                  </a:lnTo>
                  <a:lnTo>
                    <a:pt x="4932" y="1364"/>
                  </a:lnTo>
                  <a:lnTo>
                    <a:pt x="4836" y="1381"/>
                  </a:lnTo>
                  <a:lnTo>
                    <a:pt x="4738" y="1396"/>
                  </a:lnTo>
                  <a:lnTo>
                    <a:pt x="4637" y="1409"/>
                  </a:lnTo>
                  <a:lnTo>
                    <a:pt x="4533" y="1421"/>
                  </a:lnTo>
                  <a:lnTo>
                    <a:pt x="4427" y="1431"/>
                  </a:lnTo>
                  <a:lnTo>
                    <a:pt x="4319" y="1440"/>
                  </a:lnTo>
                  <a:lnTo>
                    <a:pt x="4208" y="1448"/>
                  </a:lnTo>
                  <a:lnTo>
                    <a:pt x="4096" y="1454"/>
                  </a:lnTo>
                  <a:lnTo>
                    <a:pt x="3982" y="1458"/>
                  </a:lnTo>
                  <a:lnTo>
                    <a:pt x="3867" y="1460"/>
                  </a:lnTo>
                  <a:lnTo>
                    <a:pt x="3749" y="1461"/>
                  </a:lnTo>
                  <a:lnTo>
                    <a:pt x="3631" y="1460"/>
                  </a:lnTo>
                  <a:lnTo>
                    <a:pt x="3516" y="1458"/>
                  </a:lnTo>
                  <a:lnTo>
                    <a:pt x="3402" y="1454"/>
                  </a:lnTo>
                  <a:lnTo>
                    <a:pt x="3290" y="1448"/>
                  </a:lnTo>
                  <a:lnTo>
                    <a:pt x="3179" y="1440"/>
                  </a:lnTo>
                  <a:lnTo>
                    <a:pt x="3071" y="1431"/>
                  </a:lnTo>
                  <a:lnTo>
                    <a:pt x="2965" y="1421"/>
                  </a:lnTo>
                  <a:lnTo>
                    <a:pt x="2861" y="1409"/>
                  </a:lnTo>
                  <a:lnTo>
                    <a:pt x="2760" y="1396"/>
                  </a:lnTo>
                  <a:lnTo>
                    <a:pt x="2662" y="1381"/>
                  </a:lnTo>
                  <a:lnTo>
                    <a:pt x="2566" y="1364"/>
                  </a:lnTo>
                  <a:lnTo>
                    <a:pt x="2473" y="1347"/>
                  </a:lnTo>
                  <a:lnTo>
                    <a:pt x="2383" y="1329"/>
                  </a:lnTo>
                  <a:lnTo>
                    <a:pt x="2297" y="1309"/>
                  </a:lnTo>
                  <a:lnTo>
                    <a:pt x="2214" y="1288"/>
                  </a:lnTo>
                  <a:lnTo>
                    <a:pt x="2135" y="1266"/>
                  </a:lnTo>
                  <a:lnTo>
                    <a:pt x="2059" y="1243"/>
                  </a:lnTo>
                  <a:lnTo>
                    <a:pt x="1987" y="1218"/>
                  </a:lnTo>
                  <a:lnTo>
                    <a:pt x="1918" y="1193"/>
                  </a:lnTo>
                  <a:lnTo>
                    <a:pt x="1855" y="1167"/>
                  </a:lnTo>
                  <a:lnTo>
                    <a:pt x="1795" y="1140"/>
                  </a:lnTo>
                  <a:lnTo>
                    <a:pt x="1741" y="1112"/>
                  </a:lnTo>
                  <a:lnTo>
                    <a:pt x="1690" y="1084"/>
                  </a:lnTo>
                  <a:lnTo>
                    <a:pt x="1644" y="1054"/>
                  </a:lnTo>
                  <a:lnTo>
                    <a:pt x="1603" y="1024"/>
                  </a:lnTo>
                  <a:lnTo>
                    <a:pt x="1567" y="993"/>
                  </a:lnTo>
                  <a:lnTo>
                    <a:pt x="1536" y="962"/>
                  </a:lnTo>
                  <a:lnTo>
                    <a:pt x="1510" y="929"/>
                  </a:lnTo>
                  <a:lnTo>
                    <a:pt x="1491" y="896"/>
                  </a:lnTo>
                  <a:lnTo>
                    <a:pt x="1476" y="863"/>
                  </a:lnTo>
                  <a:lnTo>
                    <a:pt x="1467" y="829"/>
                  </a:lnTo>
                  <a:lnTo>
                    <a:pt x="1464" y="795"/>
                  </a:lnTo>
                  <a:lnTo>
                    <a:pt x="1466" y="768"/>
                  </a:lnTo>
                  <a:lnTo>
                    <a:pt x="1472" y="741"/>
                  </a:lnTo>
                  <a:lnTo>
                    <a:pt x="1481" y="715"/>
                  </a:lnTo>
                  <a:lnTo>
                    <a:pt x="1493" y="689"/>
                  </a:lnTo>
                  <a:lnTo>
                    <a:pt x="1509" y="664"/>
                  </a:lnTo>
                  <a:lnTo>
                    <a:pt x="1528" y="638"/>
                  </a:lnTo>
                  <a:lnTo>
                    <a:pt x="1551" y="613"/>
                  </a:lnTo>
                  <a:lnTo>
                    <a:pt x="1576" y="589"/>
                  </a:lnTo>
                  <a:lnTo>
                    <a:pt x="1605" y="565"/>
                  </a:lnTo>
                  <a:lnTo>
                    <a:pt x="1637" y="541"/>
                  </a:lnTo>
                  <a:lnTo>
                    <a:pt x="1672" y="518"/>
                  </a:lnTo>
                  <a:lnTo>
                    <a:pt x="1709" y="496"/>
                  </a:lnTo>
                  <a:lnTo>
                    <a:pt x="1750" y="473"/>
                  </a:lnTo>
                  <a:lnTo>
                    <a:pt x="1793" y="451"/>
                  </a:lnTo>
                  <a:lnTo>
                    <a:pt x="1839" y="430"/>
                  </a:lnTo>
                  <a:lnTo>
                    <a:pt x="1888" y="408"/>
                  </a:lnTo>
                  <a:lnTo>
                    <a:pt x="1939" y="389"/>
                  </a:lnTo>
                  <a:lnTo>
                    <a:pt x="1993" y="369"/>
                  </a:lnTo>
                  <a:lnTo>
                    <a:pt x="2049" y="351"/>
                  </a:lnTo>
                  <a:lnTo>
                    <a:pt x="2107" y="332"/>
                  </a:lnTo>
                  <a:lnTo>
                    <a:pt x="2168" y="315"/>
                  </a:lnTo>
                  <a:lnTo>
                    <a:pt x="2232" y="298"/>
                  </a:lnTo>
                  <a:lnTo>
                    <a:pt x="2296" y="281"/>
                  </a:lnTo>
                  <a:lnTo>
                    <a:pt x="2364" y="265"/>
                  </a:lnTo>
                  <a:lnTo>
                    <a:pt x="2433" y="250"/>
                  </a:lnTo>
                  <a:lnTo>
                    <a:pt x="2505" y="237"/>
                  </a:lnTo>
                  <a:lnTo>
                    <a:pt x="2578" y="223"/>
                  </a:lnTo>
                  <a:lnTo>
                    <a:pt x="2653" y="211"/>
                  </a:lnTo>
                  <a:lnTo>
                    <a:pt x="2729" y="199"/>
                  </a:lnTo>
                  <a:lnTo>
                    <a:pt x="2808" y="188"/>
                  </a:lnTo>
                  <a:lnTo>
                    <a:pt x="2887" y="178"/>
                  </a:lnTo>
                  <a:lnTo>
                    <a:pt x="2968" y="169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319087" y="1300162"/>
              <a:ext cx="22225" cy="19050"/>
            </a:xfrm>
            <a:custGeom>
              <a:pathLst>
                <a:path extrusionOk="0" h="160" w="176">
                  <a:moveTo>
                    <a:pt x="176" y="54"/>
                  </a:moveTo>
                  <a:lnTo>
                    <a:pt x="175" y="42"/>
                  </a:lnTo>
                  <a:lnTo>
                    <a:pt x="172" y="31"/>
                  </a:lnTo>
                  <a:lnTo>
                    <a:pt x="168" y="22"/>
                  </a:lnTo>
                  <a:lnTo>
                    <a:pt x="163" y="15"/>
                  </a:lnTo>
                  <a:lnTo>
                    <a:pt x="155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5" y="0"/>
                  </a:lnTo>
                  <a:lnTo>
                    <a:pt x="50" y="0"/>
                  </a:lnTo>
                  <a:lnTo>
                    <a:pt x="38" y="1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0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8" y="155"/>
                  </a:lnTo>
                  <a:lnTo>
                    <a:pt x="38" y="159"/>
                  </a:lnTo>
                  <a:lnTo>
                    <a:pt x="50" y="160"/>
                  </a:lnTo>
                  <a:lnTo>
                    <a:pt x="125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5" y="151"/>
                  </a:lnTo>
                  <a:lnTo>
                    <a:pt x="163" y="145"/>
                  </a:lnTo>
                  <a:lnTo>
                    <a:pt x="168" y="137"/>
                  </a:lnTo>
                  <a:lnTo>
                    <a:pt x="172" y="128"/>
                  </a:lnTo>
                  <a:lnTo>
                    <a:pt x="175" y="118"/>
                  </a:lnTo>
                  <a:lnTo>
                    <a:pt x="176" y="105"/>
                  </a:lnTo>
                  <a:lnTo>
                    <a:pt x="17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836612" y="1300162"/>
              <a:ext cx="20637" cy="19050"/>
            </a:xfrm>
            <a:custGeom>
              <a:pathLst>
                <a:path extrusionOk="0" h="159" w="175">
                  <a:moveTo>
                    <a:pt x="175" y="54"/>
                  </a:moveTo>
                  <a:lnTo>
                    <a:pt x="175" y="42"/>
                  </a:lnTo>
                  <a:lnTo>
                    <a:pt x="172" y="32"/>
                  </a:lnTo>
                  <a:lnTo>
                    <a:pt x="169" y="23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4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5"/>
                  </a:lnTo>
                  <a:lnTo>
                    <a:pt x="7" y="23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6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59"/>
                  </a:lnTo>
                  <a:lnTo>
                    <a:pt x="126" y="159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2" y="129"/>
                  </a:lnTo>
                  <a:lnTo>
                    <a:pt x="175" y="118"/>
                  </a:lnTo>
                  <a:lnTo>
                    <a:pt x="175" y="106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349375" y="1300162"/>
              <a:ext cx="22225" cy="19050"/>
            </a:xfrm>
            <a:custGeom>
              <a:pathLst>
                <a:path extrusionOk="0" h="160" w="176">
                  <a:moveTo>
                    <a:pt x="176" y="55"/>
                  </a:moveTo>
                  <a:lnTo>
                    <a:pt x="176" y="42"/>
                  </a:lnTo>
                  <a:lnTo>
                    <a:pt x="173" y="32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5"/>
                  </a:lnTo>
                  <a:lnTo>
                    <a:pt x="137" y="2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2"/>
                  </a:lnTo>
                  <a:lnTo>
                    <a:pt x="29" y="5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7" y="22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07"/>
                  </a:lnTo>
                  <a:lnTo>
                    <a:pt x="1" y="118"/>
                  </a:lnTo>
                  <a:lnTo>
                    <a:pt x="4" y="129"/>
                  </a:lnTo>
                  <a:lnTo>
                    <a:pt x="7" y="138"/>
                  </a:lnTo>
                  <a:lnTo>
                    <a:pt x="13" y="145"/>
                  </a:lnTo>
                  <a:lnTo>
                    <a:pt x="20" y="151"/>
                  </a:lnTo>
                  <a:lnTo>
                    <a:pt x="29" y="155"/>
                  </a:lnTo>
                  <a:lnTo>
                    <a:pt x="39" y="159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9"/>
                  </a:lnTo>
                  <a:lnTo>
                    <a:pt x="147" y="155"/>
                  </a:lnTo>
                  <a:lnTo>
                    <a:pt x="156" y="151"/>
                  </a:lnTo>
                  <a:lnTo>
                    <a:pt x="163" y="145"/>
                  </a:lnTo>
                  <a:lnTo>
                    <a:pt x="169" y="138"/>
                  </a:lnTo>
                  <a:lnTo>
                    <a:pt x="173" y="129"/>
                  </a:lnTo>
                  <a:lnTo>
                    <a:pt x="176" y="118"/>
                  </a:lnTo>
                  <a:lnTo>
                    <a:pt x="176" y="107"/>
                  </a:lnTo>
                  <a:lnTo>
                    <a:pt x="17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863725" y="1300162"/>
              <a:ext cx="20637" cy="19050"/>
            </a:xfrm>
            <a:custGeom>
              <a:pathLst>
                <a:path extrusionOk="0" h="160" w="175">
                  <a:moveTo>
                    <a:pt x="175" y="54"/>
                  </a:moveTo>
                  <a:lnTo>
                    <a:pt x="174" y="42"/>
                  </a:lnTo>
                  <a:lnTo>
                    <a:pt x="172" y="31"/>
                  </a:lnTo>
                  <a:lnTo>
                    <a:pt x="169" y="22"/>
                  </a:lnTo>
                  <a:lnTo>
                    <a:pt x="163" y="15"/>
                  </a:lnTo>
                  <a:lnTo>
                    <a:pt x="156" y="8"/>
                  </a:lnTo>
                  <a:lnTo>
                    <a:pt x="147" y="3"/>
                  </a:lnTo>
                  <a:lnTo>
                    <a:pt x="137" y="1"/>
                  </a:lnTo>
                  <a:lnTo>
                    <a:pt x="126" y="0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28" y="3"/>
                  </a:lnTo>
                  <a:lnTo>
                    <a:pt x="19" y="8"/>
                  </a:lnTo>
                  <a:lnTo>
                    <a:pt x="12" y="15"/>
                  </a:lnTo>
                  <a:lnTo>
                    <a:pt x="7" y="22"/>
                  </a:lnTo>
                  <a:lnTo>
                    <a:pt x="3" y="31"/>
                  </a:lnTo>
                  <a:lnTo>
                    <a:pt x="1" y="42"/>
                  </a:lnTo>
                  <a:lnTo>
                    <a:pt x="0" y="54"/>
                  </a:lnTo>
                  <a:lnTo>
                    <a:pt x="0" y="105"/>
                  </a:lnTo>
                  <a:lnTo>
                    <a:pt x="1" y="118"/>
                  </a:lnTo>
                  <a:lnTo>
                    <a:pt x="3" y="128"/>
                  </a:lnTo>
                  <a:lnTo>
                    <a:pt x="7" y="137"/>
                  </a:lnTo>
                  <a:lnTo>
                    <a:pt x="12" y="145"/>
                  </a:lnTo>
                  <a:lnTo>
                    <a:pt x="19" y="150"/>
                  </a:lnTo>
                  <a:lnTo>
                    <a:pt x="28" y="155"/>
                  </a:lnTo>
                  <a:lnTo>
                    <a:pt x="39" y="158"/>
                  </a:lnTo>
                  <a:lnTo>
                    <a:pt x="50" y="160"/>
                  </a:lnTo>
                  <a:lnTo>
                    <a:pt x="126" y="160"/>
                  </a:lnTo>
                  <a:lnTo>
                    <a:pt x="137" y="158"/>
                  </a:lnTo>
                  <a:lnTo>
                    <a:pt x="147" y="155"/>
                  </a:lnTo>
                  <a:lnTo>
                    <a:pt x="156" y="150"/>
                  </a:lnTo>
                  <a:lnTo>
                    <a:pt x="163" y="145"/>
                  </a:lnTo>
                  <a:lnTo>
                    <a:pt x="169" y="137"/>
                  </a:lnTo>
                  <a:lnTo>
                    <a:pt x="172" y="128"/>
                  </a:lnTo>
                  <a:lnTo>
                    <a:pt x="174" y="118"/>
                  </a:lnTo>
                  <a:lnTo>
                    <a:pt x="175" y="105"/>
                  </a:lnTo>
                  <a:lnTo>
                    <a:pt x="175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9550" lIns="79125" spcFirstLastPara="1" rIns="79125" wrap="square" tIns="39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22" name="Shape 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125" lIns="79125" spcFirstLastPara="1" rIns="79125" wrap="square" tIns="79125">
            <a:noAutofit/>
          </a:bodyPr>
          <a:lstStyle>
            <a:lvl1pPr lvl="0" rtl="0" algn="r">
              <a:buNone/>
              <a:defRPr sz="1100">
                <a:solidFill>
                  <a:schemeClr val="tx1"/>
                </a:solidFill>
              </a:defRPr>
            </a:lvl1pPr>
            <a:lvl2pPr lvl="1" rtl="0" algn="r">
              <a:buNone/>
              <a:defRPr sz="1100">
                <a:solidFill>
                  <a:schemeClr val="tx1"/>
                </a:solidFill>
              </a:defRPr>
            </a:lvl2pPr>
            <a:lvl3pPr lvl="2" rtl="0" algn="r">
              <a:buNone/>
              <a:defRPr sz="1100">
                <a:solidFill>
                  <a:schemeClr val="tx1"/>
                </a:solidFill>
              </a:defRPr>
            </a:lvl3pPr>
            <a:lvl4pPr lvl="3" rtl="0" algn="r">
              <a:buNone/>
              <a:defRPr sz="1100">
                <a:solidFill>
                  <a:schemeClr val="tx1"/>
                </a:solidFill>
              </a:defRPr>
            </a:lvl4pPr>
            <a:lvl5pPr lvl="4" rtl="0" algn="r">
              <a:buNone/>
              <a:defRPr sz="1100">
                <a:solidFill>
                  <a:schemeClr val="tx1"/>
                </a:solidFill>
              </a:defRPr>
            </a:lvl5pPr>
            <a:lvl6pPr lvl="5" rtl="0" algn="r">
              <a:buNone/>
              <a:defRPr sz="1100">
                <a:solidFill>
                  <a:schemeClr val="tx1"/>
                </a:solidFill>
              </a:defRPr>
            </a:lvl6pPr>
            <a:lvl7pPr lvl="6" rtl="0" algn="r">
              <a:buNone/>
              <a:defRPr sz="1100">
                <a:solidFill>
                  <a:schemeClr val="tx1"/>
                </a:solidFill>
              </a:defRPr>
            </a:lvl7pPr>
            <a:lvl8pPr lvl="7" rtl="0" algn="r">
              <a:buNone/>
              <a:defRPr sz="1100">
                <a:solidFill>
                  <a:schemeClr val="tx1"/>
                </a:solidFill>
              </a:defRPr>
            </a:lvl8pPr>
            <a:lvl9pPr lvl="8" rtl="0" algn="r">
              <a:buNone/>
              <a:defRPr sz="1100">
                <a:solidFill>
                  <a:schemeClr val="tx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file/d/1vbUa4iEsdOJK1a9SoN0T19zFyGTikDxt/view" TargetMode="External"/><Relationship Id="rId4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evelopers.google.com/machine-learning/crash-course/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br.udacity.com/course/intro-to-machine-learning--ud120" TargetMode="External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teachablemachine.withgoogle.com/" TargetMode="External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Relationship Id="rId4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563885" y="2164256"/>
            <a:ext cx="7681500" cy="6084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Machine Learning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solidFill>
                  <a:schemeClr val="lt1"/>
                </a:solidFill>
              </a:rPr>
              <a:t>para meros mortais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29" name="Shape 129"/>
          <p:cNvSpPr txBox="1"/>
          <p:nvPr>
            <p:ph idx="4" type="subTitle"/>
          </p:nvPr>
        </p:nvSpPr>
        <p:spPr>
          <a:xfrm>
            <a:off x="651669" y="4557356"/>
            <a:ext cx="5279700" cy="2055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Mar </a:t>
            </a:r>
            <a:r>
              <a:rPr b="1" lang="pt-BR"/>
              <a:t>28</a:t>
            </a:r>
            <a:r>
              <a:rPr baseline="30000" lang="pt-BR"/>
              <a:t>th</a:t>
            </a:r>
            <a:r>
              <a:rPr b="1" lang="pt-BR"/>
              <a:t>, 2018</a:t>
            </a:r>
            <a:endParaRPr b="1"/>
          </a:p>
        </p:txBody>
      </p:sp>
      <p:sp>
        <p:nvSpPr>
          <p:cNvPr id="130" name="Shape 130"/>
          <p:cNvSpPr txBox="1"/>
          <p:nvPr>
            <p:ph idx="3" type="subTitle"/>
          </p:nvPr>
        </p:nvSpPr>
        <p:spPr>
          <a:xfrm>
            <a:off x="651669" y="4271606"/>
            <a:ext cx="5279700" cy="2055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Larissa Lages &amp; Thays Silva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38877" y="4291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 Mario</a:t>
            </a:r>
            <a:endParaRPr/>
          </a:p>
        </p:txBody>
      </p:sp>
      <p:sp>
        <p:nvSpPr>
          <p:cNvPr id="200" name="Shape 200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idx="2" type="body"/>
          </p:nvPr>
        </p:nvSpPr>
        <p:spPr>
          <a:xfrm>
            <a:off x="438877" y="1221544"/>
            <a:ext cx="8305200" cy="3241200"/>
          </a:xfrm>
          <a:prstGeom prst="rect">
            <a:avLst/>
          </a:prstGeom>
        </p:spPr>
        <p:txBody>
          <a:bodyPr anchorCtr="0" anchor="t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https://www.youtube.com/watch?v=qv6UVOQ0F44</a:t>
            </a:r>
            <a:endParaRPr/>
          </a:p>
        </p:txBody>
      </p:sp>
      <p:sp>
        <p:nvSpPr>
          <p:cNvPr id="202" name="Shape 202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5267741" y="1655214"/>
            <a:ext cx="1164864" cy="1174863"/>
          </a:xfrm>
          <a:custGeom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5447425" y="1812525"/>
            <a:ext cx="506700" cy="5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438877" y="3529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Detecção de Fraudes</a:t>
            </a:r>
            <a:endParaRPr sz="3800"/>
          </a:p>
        </p:txBody>
      </p:sp>
      <p:sp>
        <p:nvSpPr>
          <p:cNvPr id="210" name="Shape 210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680575" y="3130188"/>
            <a:ext cx="1092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Pedido  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2522450" y="3134950"/>
            <a:ext cx="1876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Modelo 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Machine Learning  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4910750" y="3134950"/>
            <a:ext cx="193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Estimação de risco de Fraude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7063900" y="3132575"/>
            <a:ext cx="132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Aceita ou rejeita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723908" y="1655218"/>
            <a:ext cx="948881" cy="1174857"/>
          </a:xfrm>
          <a:custGeom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5455775" y="1846276"/>
            <a:ext cx="489999" cy="494406"/>
          </a:xfrm>
          <a:custGeom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7396796" y="2304555"/>
            <a:ext cx="656906" cy="657854"/>
          </a:xfrm>
          <a:custGeom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7394410" y="1522887"/>
            <a:ext cx="661688" cy="677103"/>
          </a:xfrm>
          <a:custGeom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811095" y="1655221"/>
            <a:ext cx="1242148" cy="1174862"/>
          </a:xfrm>
          <a:custGeom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3084828" y="1869484"/>
            <a:ext cx="694662" cy="561908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1960083" y="2150100"/>
            <a:ext cx="506700" cy="33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7F91"/>
          </a:solidFill>
          <a:ln cap="flat" cmpd="sng" w="9525">
            <a:solidFill>
              <a:srgbClr val="7C7F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407158" y="2076300"/>
            <a:ext cx="506700" cy="33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7F91"/>
          </a:solidFill>
          <a:ln cap="flat" cmpd="sng" w="9525">
            <a:solidFill>
              <a:srgbClr val="7C7F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6786508" y="2076300"/>
            <a:ext cx="506700" cy="33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C7F91"/>
          </a:solidFill>
          <a:ln cap="flat" cmpd="sng" w="9525">
            <a:solidFill>
              <a:srgbClr val="7C7F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685800" y="419400"/>
            <a:ext cx="30231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650</a:t>
            </a:r>
            <a:r>
              <a:rPr b="1" lang="pt-BR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%</a:t>
            </a:r>
            <a:r>
              <a:rPr lang="pt-BR" sz="1300">
                <a:solidFill>
                  <a:srgbClr val="FFFF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685800" y="1030300"/>
            <a:ext cx="5540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Trabalhos em Data Science (2012 - 2017)</a:t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3810000" y="3276893"/>
            <a:ext cx="30231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2.300.000</a:t>
            </a:r>
            <a:endParaRPr b="1"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3810000" y="3887800"/>
            <a:ext cx="302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Trabalhos (2020)</a:t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2057400" y="1886250"/>
            <a:ext cx="48393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1.829 Oportunidades</a:t>
            </a:r>
            <a:endParaRPr b="1"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2057400" y="2497150"/>
            <a:ext cx="43185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Machine Learning </a:t>
            </a:r>
            <a:r>
              <a:rPr lang="pt-BR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Engineer (USA)</a:t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</a:rPr>
              <a:t>Fonte</a:t>
            </a:r>
            <a:r>
              <a:rPr lang="pt-BR">
                <a:solidFill>
                  <a:srgbClr val="CCCCCC"/>
                </a:solidFill>
              </a:rPr>
              <a:t>: Linkedin Economic Graph and Gartner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</a:t>
            </a:r>
            <a:r>
              <a:rPr lang="pt-BR"/>
              <a:t>: Future of Jobs Survey, World Economic Forum</a:t>
            </a:r>
            <a:endParaRPr/>
          </a:p>
        </p:txBody>
      </p:sp>
      <p:pic>
        <p:nvPicPr>
          <p:cNvPr id="241" name="Shape 241" title="Points scored"/>
          <p:cNvPicPr preferRelativeResize="0"/>
          <p:nvPr/>
        </p:nvPicPr>
        <p:blipFill rotWithShape="1">
          <a:blip r:embed="rId3">
            <a:alphaModFix/>
          </a:blip>
          <a:srcRect b="4040" l="0" r="0" t="-4040"/>
          <a:stretch/>
        </p:blipFill>
        <p:spPr>
          <a:xfrm>
            <a:off x="152400" y="782800"/>
            <a:ext cx="6280200" cy="38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>
            <p:ph type="title"/>
          </p:nvPr>
        </p:nvSpPr>
        <p:spPr>
          <a:xfrm>
            <a:off x="438877" y="3529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FA6C0A"/>
                </a:solidFill>
              </a:rPr>
              <a:t>Perspectiva</a:t>
            </a:r>
            <a:endParaRPr sz="3800">
              <a:solidFill>
                <a:srgbClr val="FA6C0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38877" y="4291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</a:t>
            </a:r>
            <a:r>
              <a:rPr lang="pt-BR"/>
              <a:t>, o</a:t>
            </a:r>
            <a:r>
              <a:rPr lang="pt-BR"/>
              <a:t> que é Machine Learning?</a:t>
            </a:r>
            <a:endParaRPr/>
          </a:p>
        </p:txBody>
      </p:sp>
      <p:sp>
        <p:nvSpPr>
          <p:cNvPr id="248" name="Shape 248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 txBox="1"/>
          <p:nvPr>
            <p:ph idx="2" type="body"/>
          </p:nvPr>
        </p:nvSpPr>
        <p:spPr>
          <a:xfrm>
            <a:off x="438877" y="1221544"/>
            <a:ext cx="8305200" cy="3241200"/>
          </a:xfrm>
          <a:prstGeom prst="rect">
            <a:avLst/>
          </a:prstGeom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pt-BR" sz="2400"/>
              <a:t>O que vem depois?</a:t>
            </a:r>
            <a:endParaRPr sz="2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0, 1, 1 ,2, 3, 5, 8, 13, ?</a:t>
            </a:r>
            <a:endParaRPr sz="6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38877" y="5815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não usar</a:t>
            </a:r>
            <a:r>
              <a:rPr lang="pt-BR"/>
              <a:t> Machine Learning nesse problema?</a:t>
            </a:r>
            <a:endParaRPr/>
          </a:p>
        </p:txBody>
      </p:sp>
      <p:sp>
        <p:nvSpPr>
          <p:cNvPr id="256" name="Shape 256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>
            <p:ph idx="2" type="body"/>
          </p:nvPr>
        </p:nvSpPr>
        <p:spPr>
          <a:xfrm>
            <a:off x="438877" y="1221544"/>
            <a:ext cx="8305200" cy="3241200"/>
          </a:xfrm>
          <a:prstGeom prst="rect">
            <a:avLst/>
          </a:prstGeom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0, 1, 1 ,2, 3, 5, 8, 13, ?</a:t>
            </a:r>
            <a:endParaRPr sz="6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363" y="1067213"/>
            <a:ext cx="6031267" cy="344643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Você  sobreviveria ao Titanic? </a:t>
            </a:r>
            <a:endParaRPr sz="3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38877" y="3529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Apenas 38% dos passageiros </a:t>
            </a:r>
            <a:r>
              <a:rPr lang="pt-BR" sz="3000"/>
              <a:t>sobreviveram</a:t>
            </a:r>
            <a:endParaRPr sz="3000"/>
          </a:p>
        </p:txBody>
      </p:sp>
      <p:sp>
        <p:nvSpPr>
          <p:cNvPr id="272" name="Shape 272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12188" l="11310" r="8925" t="0"/>
          <a:stretch/>
        </p:blipFill>
        <p:spPr>
          <a:xfrm>
            <a:off x="2045040" y="1033225"/>
            <a:ext cx="5053920" cy="370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38877" y="3529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Idade média dos passageiros (por classe e sexo)</a:t>
            </a:r>
            <a:endParaRPr sz="3000"/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11559" l="10476" r="8182" t="0"/>
          <a:stretch/>
        </p:blipFill>
        <p:spPr>
          <a:xfrm>
            <a:off x="1984582" y="1067775"/>
            <a:ext cx="5174835" cy="375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Font: wis05101.wordpress.com</a:t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50" y="991025"/>
            <a:ext cx="26289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3478300" y="1067225"/>
            <a:ext cx="55380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Allen, Miss. Elisabeth Walto</a:t>
            </a:r>
            <a:endParaRPr b="1"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Sexo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Feminino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29</a:t>
            </a:r>
            <a:endParaRPr sz="1700">
              <a:solidFill>
                <a:srgbClr val="434343"/>
              </a:solidFill>
              <a:highlight>
                <a:srgbClr val="A64B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Irmão/ Marido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0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Pais/ filhos: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Número do Ticket: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24160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  -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Cabine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B5 -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Embarque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Southampton (S)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Valor da Passagem: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£ 211.30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Destino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St Louis, MO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sim (1)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Boat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NaN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Sobrevivente</a:t>
            </a:r>
            <a:endParaRPr sz="3800">
              <a:solidFill>
                <a:srgbClr val="03C0C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38877" y="4291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Porque Machine Learning?</a:t>
            </a:r>
            <a:endParaRPr/>
          </a:p>
        </p:txBody>
      </p:sp>
      <p:sp>
        <p:nvSpPr>
          <p:cNvPr id="136" name="Shape 136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2" type="body"/>
          </p:nvPr>
        </p:nvSpPr>
        <p:spPr>
          <a:xfrm>
            <a:off x="438875" y="1509776"/>
            <a:ext cx="8305200" cy="2952900"/>
          </a:xfrm>
          <a:prstGeom prst="rect">
            <a:avLst/>
          </a:prstGeom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Pesquisa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pt-BR" sz="2400"/>
              <a:t>Data Science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pt-BR" sz="2400"/>
              <a:t>A</a:t>
            </a:r>
            <a:r>
              <a:rPr lang="pt-BR" sz="2400"/>
              <a:t>nálise</a:t>
            </a:r>
            <a:r>
              <a:rPr lang="pt-BR" sz="2400"/>
              <a:t> de dados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pt-BR" sz="2400"/>
              <a:t>Jogos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</a:t>
            </a:r>
            <a:r>
              <a:rPr lang="pt-BR" sz="2400"/>
              <a:t>arecer inteligente em conversa casual.</a:t>
            </a:r>
            <a:endParaRPr sz="6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438877" y="3529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Os dados em </a:t>
            </a:r>
            <a:r>
              <a:rPr lang="pt-BR" sz="3800"/>
              <a:t>gráfico</a:t>
            </a:r>
            <a:endParaRPr sz="3800"/>
          </a:p>
        </p:txBody>
      </p:sp>
      <p:sp>
        <p:nvSpPr>
          <p:cNvPr id="297" name="Shape 297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 title="sub.mov">
            <a:hlinkClick r:id="rId3"/>
          </p:cNvPr>
          <p:cNvSpPr/>
          <p:nvPr/>
        </p:nvSpPr>
        <p:spPr>
          <a:xfrm>
            <a:off x="2286000" y="1152138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530421" y="1127875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1946801" y="1132208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2306181" y="1127875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2722562" y="1132208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3081942" y="1127875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3498323" y="1132208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3857703" y="1127875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4274084" y="1132208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4639660" y="1127875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5056041" y="1132208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415421" y="1127875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5831802" y="1132208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6191182" y="1127875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6607563" y="1132208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6966943" y="1127875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7383324" y="1132208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1530421" y="1895870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1946801" y="1900203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2306181" y="1895870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2722562" y="1900203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3081942" y="1895870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3498323" y="1900203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3857703" y="1895870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4274084" y="1900203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4639660" y="1895870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5056041" y="1900203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5415421" y="1895870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5831802" y="1900203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6191182" y="1895870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6607563" y="1900203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6966943" y="1895870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7383324" y="1900203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501321" y="2663864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1917702" y="2668197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2277082" y="2663864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2693463" y="2668197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3052843" y="2663864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3469224" y="2668197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3828604" y="2663864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4244985" y="2668197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4610561" y="2663864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5026941" y="2668197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5386321" y="2663864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5802702" y="2668197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6162082" y="2663864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6578463" y="2668197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6937843" y="2663864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7354224" y="2668197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530421" y="3419293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1946801" y="3423626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2306181" y="3419293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2722562" y="3423626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3081942" y="3419293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3498323" y="3423626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3857703" y="3419293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4274084" y="3423626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4639660" y="3419293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5056041" y="3423626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5415421" y="3419293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5831802" y="3423626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6191182" y="3419293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6607563" y="3423626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6966943" y="3419293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7383324" y="3423626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501321" y="4187288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917702" y="4191621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2277082" y="4187288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2693463" y="4191621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3052843" y="4187288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3469224" y="4191621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828604" y="4187288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4244985" y="4191621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610561" y="4187288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5026941" y="4191621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386321" y="4187288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5802702" y="4191621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6162082" y="4187288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6578463" y="4191621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6937843" y="4187288"/>
            <a:ext cx="299461" cy="625499"/>
          </a:xfrm>
          <a:custGeom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7354224" y="4191621"/>
            <a:ext cx="259355" cy="618257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03C0C9"/>
                </a:solidFill>
              </a:rPr>
              <a:t>Treinamento</a:t>
            </a:r>
            <a:r>
              <a:rPr lang="pt-BR" sz="3800"/>
              <a:t> e Teste</a:t>
            </a:r>
            <a:endParaRPr sz="3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 txBox="1"/>
          <p:nvPr>
            <p:ph idx="2" type="body"/>
          </p:nvPr>
        </p:nvSpPr>
        <p:spPr>
          <a:xfrm>
            <a:off x="438877" y="1221544"/>
            <a:ext cx="8305200" cy="3241200"/>
          </a:xfrm>
          <a:prstGeom prst="rect">
            <a:avLst/>
          </a:prstGeom>
        </p:spPr>
        <p:txBody>
          <a:bodyPr anchorCtr="0" anchor="t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Dados, </a:t>
            </a:r>
            <a:r>
              <a:rPr lang="pt-BR"/>
              <a:t>separação</a:t>
            </a:r>
            <a:r>
              <a:rPr lang="pt-BR"/>
              <a:t>, feature eng, learning ,test</a:t>
            </a:r>
            <a:endParaRPr/>
          </a:p>
        </p:txBody>
      </p:sp>
      <p:sp>
        <p:nvSpPr>
          <p:cNvPr id="392" name="Shape 392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Passos</a:t>
            </a:r>
            <a:endParaRPr sz="3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3" type="subTitle"/>
          </p:nvPr>
        </p:nvSpPr>
        <p:spPr>
          <a:xfrm>
            <a:off x="7546014" y="933450"/>
            <a:ext cx="874200" cy="1755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173400" y="1206901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Sexo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&lt;=0.5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=0.478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834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classe: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447797" y="2388974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&lt;=2.5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=0.377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302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4704694" y="2394462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&lt;=1.5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=0.315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532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" name="Shape 402"/>
          <p:cNvCxnSpPr>
            <a:stCxn id="399" idx="2"/>
            <a:endCxn id="400" idx="0"/>
          </p:cNvCxnSpPr>
          <p:nvPr/>
        </p:nvCxnSpPr>
        <p:spPr>
          <a:xfrm flipH="1">
            <a:off x="3930250" y="1901101"/>
            <a:ext cx="725700" cy="4878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Shape 403"/>
          <p:cNvSpPr txBox="1"/>
          <p:nvPr/>
        </p:nvSpPr>
        <p:spPr>
          <a:xfrm>
            <a:off x="3353342" y="1858650"/>
            <a:ext cx="1053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Verdadeiro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4871350" y="1908075"/>
            <a:ext cx="614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Falso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1273455" y="3246581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&lt;=59.0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=0.129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187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3423208" y="3246581"/>
            <a:ext cx="1014300" cy="694200"/>
          </a:xfrm>
          <a:prstGeom prst="roundRect">
            <a:avLst>
              <a:gd fmla="val 16667" name="adj"/>
            </a:avLst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&lt;=0.875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=0.495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115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4704694" y="3223859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&lt;=54.5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=0.458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124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6887409" y="3223859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&lt;=9.5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=0.251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408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1273455" y="41041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=0.444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20334" y="4073774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=0.114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181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2326563" y="41041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=0.0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3447809" y="41041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=0.492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112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4704694" y="41041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=0.486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103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Shape 414"/>
          <p:cNvCxnSpPr>
            <a:stCxn id="400" idx="2"/>
            <a:endCxn id="406" idx="0"/>
          </p:cNvCxnSpPr>
          <p:nvPr/>
        </p:nvCxnSpPr>
        <p:spPr>
          <a:xfrm>
            <a:off x="3930347" y="3083174"/>
            <a:ext cx="0" cy="163500"/>
          </a:xfrm>
          <a:prstGeom prst="straightConnector1">
            <a:avLst/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Shape 415"/>
          <p:cNvCxnSpPr>
            <a:stCxn id="400" idx="1"/>
            <a:endCxn id="405" idx="0"/>
          </p:cNvCxnSpPr>
          <p:nvPr/>
        </p:nvCxnSpPr>
        <p:spPr>
          <a:xfrm flipH="1">
            <a:off x="1756097" y="2736074"/>
            <a:ext cx="1691700" cy="5106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Shape 416"/>
          <p:cNvSpPr/>
          <p:nvPr/>
        </p:nvSpPr>
        <p:spPr>
          <a:xfrm>
            <a:off x="5816253" y="41041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=0.091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21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7958566" y="4073774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=0.206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337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6862808" y="4104188"/>
            <a:ext cx="1014300" cy="596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=0.206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337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Shape 419"/>
          <p:cNvCxnSpPr>
            <a:stCxn id="405" idx="2"/>
            <a:endCxn id="409" idx="0"/>
          </p:cNvCxnSpPr>
          <p:nvPr/>
        </p:nvCxnSpPr>
        <p:spPr>
          <a:xfrm>
            <a:off x="1756005" y="3940781"/>
            <a:ext cx="0" cy="163500"/>
          </a:xfrm>
          <a:prstGeom prst="straightConnector1">
            <a:avLst/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Shape 420"/>
          <p:cNvCxnSpPr>
            <a:stCxn id="401" idx="2"/>
            <a:endCxn id="407" idx="0"/>
          </p:cNvCxnSpPr>
          <p:nvPr/>
        </p:nvCxnSpPr>
        <p:spPr>
          <a:xfrm>
            <a:off x="5187244" y="3088662"/>
            <a:ext cx="0" cy="135300"/>
          </a:xfrm>
          <a:prstGeom prst="straightConnector1">
            <a:avLst/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Shape 421"/>
          <p:cNvCxnSpPr>
            <a:stCxn id="407" idx="2"/>
            <a:endCxn id="413" idx="0"/>
          </p:cNvCxnSpPr>
          <p:nvPr/>
        </p:nvCxnSpPr>
        <p:spPr>
          <a:xfrm>
            <a:off x="5187244" y="3918059"/>
            <a:ext cx="0" cy="186000"/>
          </a:xfrm>
          <a:prstGeom prst="straightConnector1">
            <a:avLst/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Shape 422"/>
          <p:cNvCxnSpPr>
            <a:stCxn id="407" idx="3"/>
            <a:endCxn id="416" idx="0"/>
          </p:cNvCxnSpPr>
          <p:nvPr/>
        </p:nvCxnSpPr>
        <p:spPr>
          <a:xfrm>
            <a:off x="5669794" y="3570959"/>
            <a:ext cx="629100" cy="533100"/>
          </a:xfrm>
          <a:prstGeom prst="straightConnector1">
            <a:avLst/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Shape 423"/>
          <p:cNvCxnSpPr>
            <a:stCxn id="401" idx="3"/>
            <a:endCxn id="408" idx="0"/>
          </p:cNvCxnSpPr>
          <p:nvPr/>
        </p:nvCxnSpPr>
        <p:spPr>
          <a:xfrm>
            <a:off x="5669794" y="2741562"/>
            <a:ext cx="1700100" cy="4824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Shape 424"/>
          <p:cNvCxnSpPr>
            <a:stCxn id="408" idx="2"/>
            <a:endCxn id="418" idx="0"/>
          </p:cNvCxnSpPr>
          <p:nvPr/>
        </p:nvCxnSpPr>
        <p:spPr>
          <a:xfrm>
            <a:off x="7369959" y="3918059"/>
            <a:ext cx="0" cy="186000"/>
          </a:xfrm>
          <a:prstGeom prst="straightConnector1">
            <a:avLst/>
          </a:prstGeom>
          <a:noFill/>
          <a:ln cap="flat" cmpd="sng" w="19050">
            <a:solidFill>
              <a:srgbClr val="FCE5C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Shape 425"/>
          <p:cNvCxnSpPr>
            <a:stCxn id="408" idx="3"/>
            <a:endCxn id="417" idx="0"/>
          </p:cNvCxnSpPr>
          <p:nvPr/>
        </p:nvCxnSpPr>
        <p:spPr>
          <a:xfrm>
            <a:off x="7852509" y="3570959"/>
            <a:ext cx="588600" cy="5028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Shape 426"/>
          <p:cNvCxnSpPr>
            <a:stCxn id="406" idx="2"/>
            <a:endCxn id="412" idx="0"/>
          </p:cNvCxnSpPr>
          <p:nvPr/>
        </p:nvCxnSpPr>
        <p:spPr>
          <a:xfrm>
            <a:off x="3930358" y="3940781"/>
            <a:ext cx="0" cy="163500"/>
          </a:xfrm>
          <a:prstGeom prst="straightConnector1">
            <a:avLst/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Shape 427"/>
          <p:cNvCxnSpPr>
            <a:stCxn id="399" idx="2"/>
            <a:endCxn id="401" idx="0"/>
          </p:cNvCxnSpPr>
          <p:nvPr/>
        </p:nvCxnSpPr>
        <p:spPr>
          <a:xfrm>
            <a:off x="4655950" y="1901101"/>
            <a:ext cx="531300" cy="4935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Shape 428"/>
          <p:cNvCxnSpPr>
            <a:stCxn id="406" idx="1"/>
            <a:endCxn id="411" idx="0"/>
          </p:cNvCxnSpPr>
          <p:nvPr/>
        </p:nvCxnSpPr>
        <p:spPr>
          <a:xfrm flipH="1">
            <a:off x="2809108" y="3593681"/>
            <a:ext cx="614100" cy="5106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Shape 429"/>
          <p:cNvCxnSpPr>
            <a:stCxn id="405" idx="1"/>
            <a:endCxn id="410" idx="0"/>
          </p:cNvCxnSpPr>
          <p:nvPr/>
        </p:nvCxnSpPr>
        <p:spPr>
          <a:xfrm flipH="1">
            <a:off x="702855" y="3593681"/>
            <a:ext cx="570600" cy="4800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Shape 430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Árvore de Decisão</a:t>
            </a:r>
            <a:endParaRPr sz="3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3757468" y="1206824"/>
            <a:ext cx="1668000" cy="1263300"/>
          </a:xfrm>
          <a:prstGeom prst="roundRect">
            <a:avLst>
              <a:gd fmla="val 16667" name="adj"/>
            </a:avLst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Sexo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&lt;=0.5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=0.478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= 834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classe: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2733444" y="3358268"/>
            <a:ext cx="1668000" cy="1263300"/>
          </a:xfrm>
          <a:prstGeom prst="roundRect">
            <a:avLst>
              <a:gd fmla="val 16667" name="adj"/>
            </a:avLst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&lt;=2.5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=0.377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302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4905807" y="3368257"/>
            <a:ext cx="1668000" cy="12633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&lt;=1.5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=0.315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= 532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0" name="Shape 440"/>
          <p:cNvCxnSpPr>
            <a:stCxn id="437" idx="2"/>
            <a:endCxn id="438" idx="0"/>
          </p:cNvCxnSpPr>
          <p:nvPr/>
        </p:nvCxnSpPr>
        <p:spPr>
          <a:xfrm flipH="1">
            <a:off x="3567568" y="2470124"/>
            <a:ext cx="1023900" cy="8880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Shape 441"/>
          <p:cNvSpPr txBox="1"/>
          <p:nvPr/>
        </p:nvSpPr>
        <p:spPr>
          <a:xfrm>
            <a:off x="3197147" y="2483025"/>
            <a:ext cx="10614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Verdadeiro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5193849" y="2483033"/>
            <a:ext cx="10614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Falso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Shape 443"/>
          <p:cNvCxnSpPr>
            <a:stCxn id="437" idx="2"/>
            <a:endCxn id="439" idx="0"/>
          </p:cNvCxnSpPr>
          <p:nvPr/>
        </p:nvCxnSpPr>
        <p:spPr>
          <a:xfrm>
            <a:off x="4591468" y="2470124"/>
            <a:ext cx="1148400" cy="8982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Shape 444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Árvore de Decisão</a:t>
            </a:r>
            <a:endParaRPr sz="3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438877" y="4291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</a:t>
            </a:r>
            <a:endParaRPr/>
          </a:p>
        </p:txBody>
      </p:sp>
      <p:sp>
        <p:nvSpPr>
          <p:cNvPr id="450" name="Shape 450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5957596" y="1154084"/>
            <a:ext cx="1404900" cy="1147800"/>
          </a:xfrm>
          <a:prstGeom prst="roundRect">
            <a:avLst>
              <a:gd fmla="val 16667" name="adj"/>
            </a:avLst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&lt;=2.5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=0.377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302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2" name="Shape 452"/>
          <p:cNvCxnSpPr>
            <a:endCxn id="451" idx="0"/>
          </p:cNvCxnSpPr>
          <p:nvPr/>
        </p:nvCxnSpPr>
        <p:spPr>
          <a:xfrm flipH="1">
            <a:off x="6660046" y="780584"/>
            <a:ext cx="555900" cy="3735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Shape 453"/>
          <p:cNvSpPr/>
          <p:nvPr/>
        </p:nvSpPr>
        <p:spPr>
          <a:xfrm>
            <a:off x="2791779" y="2572502"/>
            <a:ext cx="1404900" cy="1147800"/>
          </a:xfrm>
          <a:prstGeom prst="roundRect">
            <a:avLst>
              <a:gd fmla="val 16667" name="adj"/>
            </a:avLst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&lt;=59.0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=0.129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187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5921794" y="2572502"/>
            <a:ext cx="1476900" cy="1147800"/>
          </a:xfrm>
          <a:prstGeom prst="roundRect">
            <a:avLst>
              <a:gd fmla="val 16667" name="adj"/>
            </a:avLst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&lt;=0.875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=0.495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 115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2791779" y="3990919"/>
            <a:ext cx="1404900" cy="986700"/>
          </a:xfrm>
          <a:prstGeom prst="roundRect">
            <a:avLst>
              <a:gd fmla="val 16667" name="adj"/>
            </a:avLst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=0.444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Sobreviveu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1258448" y="3940618"/>
            <a:ext cx="1404900" cy="986700"/>
          </a:xfrm>
          <a:prstGeom prst="roundRect">
            <a:avLst>
              <a:gd fmla="val 16667" name="adj"/>
            </a:avLst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=0.114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181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4325093" y="3990919"/>
            <a:ext cx="1404900" cy="986700"/>
          </a:xfrm>
          <a:prstGeom prst="roundRect">
            <a:avLst>
              <a:gd fmla="val 16667" name="adj"/>
            </a:avLst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=0.0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Sobreviveu</a:t>
            </a:r>
            <a:endParaRPr sz="1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5957613" y="3990919"/>
            <a:ext cx="1404900" cy="986700"/>
          </a:xfrm>
          <a:prstGeom prst="roundRect">
            <a:avLst>
              <a:gd fmla="val 16667" name="adj"/>
            </a:avLst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=0.492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 112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Shape 459"/>
          <p:cNvCxnSpPr>
            <a:stCxn id="451" idx="2"/>
            <a:endCxn id="454" idx="0"/>
          </p:cNvCxnSpPr>
          <p:nvPr/>
        </p:nvCxnSpPr>
        <p:spPr>
          <a:xfrm>
            <a:off x="6660046" y="2301884"/>
            <a:ext cx="300" cy="270600"/>
          </a:xfrm>
          <a:prstGeom prst="straightConnector1">
            <a:avLst/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Shape 460"/>
          <p:cNvCxnSpPr>
            <a:stCxn id="451" idx="1"/>
            <a:endCxn id="453" idx="0"/>
          </p:cNvCxnSpPr>
          <p:nvPr/>
        </p:nvCxnSpPr>
        <p:spPr>
          <a:xfrm flipH="1">
            <a:off x="3494296" y="1727984"/>
            <a:ext cx="2463300" cy="8445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Shape 461"/>
          <p:cNvCxnSpPr>
            <a:stCxn id="453" idx="2"/>
            <a:endCxn id="455" idx="0"/>
          </p:cNvCxnSpPr>
          <p:nvPr/>
        </p:nvCxnSpPr>
        <p:spPr>
          <a:xfrm>
            <a:off x="3494229" y="3720302"/>
            <a:ext cx="0" cy="270600"/>
          </a:xfrm>
          <a:prstGeom prst="straightConnector1">
            <a:avLst/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Shape 462"/>
          <p:cNvCxnSpPr>
            <a:stCxn id="454" idx="2"/>
            <a:endCxn id="458" idx="0"/>
          </p:cNvCxnSpPr>
          <p:nvPr/>
        </p:nvCxnSpPr>
        <p:spPr>
          <a:xfrm flipH="1">
            <a:off x="6659944" y="3720302"/>
            <a:ext cx="300" cy="270600"/>
          </a:xfrm>
          <a:prstGeom prst="straightConnector1">
            <a:avLst/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Shape 463"/>
          <p:cNvCxnSpPr>
            <a:stCxn id="454" idx="1"/>
            <a:endCxn id="457" idx="0"/>
          </p:cNvCxnSpPr>
          <p:nvPr/>
        </p:nvCxnSpPr>
        <p:spPr>
          <a:xfrm flipH="1">
            <a:off x="5027494" y="3146402"/>
            <a:ext cx="894300" cy="8445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Shape 464"/>
          <p:cNvCxnSpPr>
            <a:stCxn id="453" idx="1"/>
            <a:endCxn id="456" idx="0"/>
          </p:cNvCxnSpPr>
          <p:nvPr/>
        </p:nvCxnSpPr>
        <p:spPr>
          <a:xfrm flipH="1">
            <a:off x="1960779" y="3146402"/>
            <a:ext cx="831000" cy="7941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Shape 465"/>
          <p:cNvSpPr txBox="1"/>
          <p:nvPr/>
        </p:nvSpPr>
        <p:spPr>
          <a:xfrm>
            <a:off x="6109997" y="633500"/>
            <a:ext cx="10614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Verdadeiro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1315442" y="1411541"/>
            <a:ext cx="1497600" cy="10773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&lt;=1.5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=0.315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 532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1574023" y="895625"/>
            <a:ext cx="953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Falso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315442" y="2698892"/>
            <a:ext cx="1497600" cy="1077300"/>
          </a:xfrm>
          <a:prstGeom prst="roundRect">
            <a:avLst>
              <a:gd fmla="val 16667" name="adj"/>
            </a:avLst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&lt;=54.5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=0.458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 124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4702096" y="2698892"/>
            <a:ext cx="1497600" cy="10773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&lt;=9.5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=0.251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 408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1315442" y="4065296"/>
            <a:ext cx="1497600" cy="925800"/>
          </a:xfrm>
          <a:prstGeom prst="roundRect">
            <a:avLst>
              <a:gd fmla="val 16667" name="adj"/>
            </a:avLst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=0.486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 103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3040113" y="4065296"/>
            <a:ext cx="1497600" cy="9258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=0.091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 21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6364079" y="4018090"/>
            <a:ext cx="1497600" cy="9258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=0.206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 337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4663926" y="4065296"/>
            <a:ext cx="1573800" cy="925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=0.206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= 337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alibri"/>
                <a:ea typeface="Calibri"/>
                <a:cs typeface="Calibri"/>
                <a:sym typeface="Calibri"/>
              </a:rPr>
              <a:t> Não sobreviveu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Shape 479"/>
          <p:cNvCxnSpPr>
            <a:stCxn id="471" idx="2"/>
            <a:endCxn id="473" idx="0"/>
          </p:cNvCxnSpPr>
          <p:nvPr/>
        </p:nvCxnSpPr>
        <p:spPr>
          <a:xfrm>
            <a:off x="2064242" y="2488841"/>
            <a:ext cx="0" cy="210000"/>
          </a:xfrm>
          <a:prstGeom prst="straightConnector1">
            <a:avLst/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Shape 480"/>
          <p:cNvCxnSpPr>
            <a:stCxn id="473" idx="2"/>
            <a:endCxn id="475" idx="0"/>
          </p:cNvCxnSpPr>
          <p:nvPr/>
        </p:nvCxnSpPr>
        <p:spPr>
          <a:xfrm>
            <a:off x="2064242" y="3776192"/>
            <a:ext cx="0" cy="289200"/>
          </a:xfrm>
          <a:prstGeom prst="straightConnector1">
            <a:avLst/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Shape 481"/>
          <p:cNvCxnSpPr>
            <a:stCxn id="473" idx="3"/>
            <a:endCxn id="476" idx="0"/>
          </p:cNvCxnSpPr>
          <p:nvPr/>
        </p:nvCxnSpPr>
        <p:spPr>
          <a:xfrm>
            <a:off x="2813042" y="3237542"/>
            <a:ext cx="975900" cy="827700"/>
          </a:xfrm>
          <a:prstGeom prst="straightConnector1">
            <a:avLst/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Shape 482"/>
          <p:cNvCxnSpPr>
            <a:stCxn id="471" idx="3"/>
            <a:endCxn id="474" idx="0"/>
          </p:cNvCxnSpPr>
          <p:nvPr/>
        </p:nvCxnSpPr>
        <p:spPr>
          <a:xfrm>
            <a:off x="2813042" y="1950191"/>
            <a:ext cx="2637900" cy="7488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Shape 483"/>
          <p:cNvCxnSpPr>
            <a:stCxn id="474" idx="2"/>
            <a:endCxn id="478" idx="0"/>
          </p:cNvCxnSpPr>
          <p:nvPr/>
        </p:nvCxnSpPr>
        <p:spPr>
          <a:xfrm>
            <a:off x="5450896" y="3776192"/>
            <a:ext cx="0" cy="289200"/>
          </a:xfrm>
          <a:prstGeom prst="straightConnector1">
            <a:avLst/>
          </a:prstGeom>
          <a:noFill/>
          <a:ln cap="flat" cmpd="sng" w="19050">
            <a:solidFill>
              <a:srgbClr val="FCE5C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Shape 484"/>
          <p:cNvCxnSpPr>
            <a:stCxn id="474" idx="3"/>
            <a:endCxn id="477" idx="0"/>
          </p:cNvCxnSpPr>
          <p:nvPr/>
        </p:nvCxnSpPr>
        <p:spPr>
          <a:xfrm>
            <a:off x="6199696" y="3237542"/>
            <a:ext cx="913200" cy="7806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Shape 485"/>
          <p:cNvCxnSpPr>
            <a:endCxn id="471" idx="0"/>
          </p:cNvCxnSpPr>
          <p:nvPr/>
        </p:nvCxnSpPr>
        <p:spPr>
          <a:xfrm>
            <a:off x="1381442" y="1049441"/>
            <a:ext cx="682800" cy="3621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Shape 486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Árvore de Decisão</a:t>
            </a:r>
            <a:endParaRPr sz="3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4173400" y="978301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Sexo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&lt;=0.5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=0.478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834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classe: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3447797" y="2160374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&lt;=2.5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=0.377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302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4704694" y="2165862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&lt;=1.5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=0.315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532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Shape 494"/>
          <p:cNvCxnSpPr>
            <a:stCxn id="491" idx="2"/>
            <a:endCxn id="492" idx="0"/>
          </p:cNvCxnSpPr>
          <p:nvPr/>
        </p:nvCxnSpPr>
        <p:spPr>
          <a:xfrm flipH="1">
            <a:off x="3930250" y="1672501"/>
            <a:ext cx="725700" cy="4878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Shape 495"/>
          <p:cNvSpPr txBox="1"/>
          <p:nvPr/>
        </p:nvSpPr>
        <p:spPr>
          <a:xfrm>
            <a:off x="3353342" y="1630050"/>
            <a:ext cx="1053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Verdadeiro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4871350" y="1679475"/>
            <a:ext cx="614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Falso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1273455" y="3017981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&lt;=59.0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=0.129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187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3423208" y="3017981"/>
            <a:ext cx="1014300" cy="694200"/>
          </a:xfrm>
          <a:prstGeom prst="roundRect">
            <a:avLst>
              <a:gd fmla="val 16667" name="adj"/>
            </a:avLst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&lt;=0.875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=0.495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115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4704694" y="2995259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&lt;=54.5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=0.458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124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6887409" y="2995259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&lt;=9.5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=0.251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408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273455" y="38755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=0.444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6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220334" y="3845174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=0.114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181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326563" y="38755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=0.0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Sobreviveu</a:t>
            </a: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3447809" y="38755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=0.492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112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4704694" y="38755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=0.486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103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6" name="Shape 506"/>
          <p:cNvCxnSpPr>
            <a:stCxn id="492" idx="2"/>
            <a:endCxn id="498" idx="0"/>
          </p:cNvCxnSpPr>
          <p:nvPr/>
        </p:nvCxnSpPr>
        <p:spPr>
          <a:xfrm>
            <a:off x="3930347" y="2854574"/>
            <a:ext cx="0" cy="163500"/>
          </a:xfrm>
          <a:prstGeom prst="straightConnector1">
            <a:avLst/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Shape 507"/>
          <p:cNvSpPr/>
          <p:nvPr/>
        </p:nvSpPr>
        <p:spPr>
          <a:xfrm>
            <a:off x="5816253" y="3875588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=0.091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21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7958566" y="3845174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=0.206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337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6862808" y="3875588"/>
            <a:ext cx="1014300" cy="596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gini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=0.206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amostras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= 337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 Não sobreviveu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Shape 510"/>
          <p:cNvCxnSpPr>
            <a:stCxn id="497" idx="2"/>
            <a:endCxn id="501" idx="0"/>
          </p:cNvCxnSpPr>
          <p:nvPr/>
        </p:nvCxnSpPr>
        <p:spPr>
          <a:xfrm>
            <a:off x="1756005" y="3712181"/>
            <a:ext cx="0" cy="163500"/>
          </a:xfrm>
          <a:prstGeom prst="straightConnector1">
            <a:avLst/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Shape 511"/>
          <p:cNvCxnSpPr>
            <a:stCxn id="493" idx="2"/>
            <a:endCxn id="499" idx="0"/>
          </p:cNvCxnSpPr>
          <p:nvPr/>
        </p:nvCxnSpPr>
        <p:spPr>
          <a:xfrm>
            <a:off x="5187244" y="2860062"/>
            <a:ext cx="0" cy="135300"/>
          </a:xfrm>
          <a:prstGeom prst="straightConnector1">
            <a:avLst/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Shape 512"/>
          <p:cNvCxnSpPr>
            <a:stCxn id="499" idx="2"/>
            <a:endCxn id="505" idx="0"/>
          </p:cNvCxnSpPr>
          <p:nvPr/>
        </p:nvCxnSpPr>
        <p:spPr>
          <a:xfrm>
            <a:off x="5187244" y="3689459"/>
            <a:ext cx="0" cy="186000"/>
          </a:xfrm>
          <a:prstGeom prst="straightConnector1">
            <a:avLst/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Shape 513"/>
          <p:cNvCxnSpPr>
            <a:stCxn id="499" idx="3"/>
            <a:endCxn id="507" idx="0"/>
          </p:cNvCxnSpPr>
          <p:nvPr/>
        </p:nvCxnSpPr>
        <p:spPr>
          <a:xfrm>
            <a:off x="5669794" y="3342359"/>
            <a:ext cx="629100" cy="533100"/>
          </a:xfrm>
          <a:prstGeom prst="straightConnector1">
            <a:avLst/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Shape 514"/>
          <p:cNvCxnSpPr>
            <a:stCxn id="493" idx="3"/>
            <a:endCxn id="500" idx="0"/>
          </p:cNvCxnSpPr>
          <p:nvPr/>
        </p:nvCxnSpPr>
        <p:spPr>
          <a:xfrm>
            <a:off x="5669794" y="2512962"/>
            <a:ext cx="1700100" cy="4824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Shape 515"/>
          <p:cNvCxnSpPr>
            <a:stCxn id="500" idx="2"/>
            <a:endCxn id="509" idx="0"/>
          </p:cNvCxnSpPr>
          <p:nvPr/>
        </p:nvCxnSpPr>
        <p:spPr>
          <a:xfrm>
            <a:off x="7369959" y="3689459"/>
            <a:ext cx="0" cy="186000"/>
          </a:xfrm>
          <a:prstGeom prst="straightConnector1">
            <a:avLst/>
          </a:prstGeom>
          <a:noFill/>
          <a:ln cap="flat" cmpd="sng" w="19050">
            <a:solidFill>
              <a:srgbClr val="FCE5C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Shape 516"/>
          <p:cNvCxnSpPr>
            <a:stCxn id="500" idx="3"/>
            <a:endCxn id="508" idx="0"/>
          </p:cNvCxnSpPr>
          <p:nvPr/>
        </p:nvCxnSpPr>
        <p:spPr>
          <a:xfrm>
            <a:off x="7852509" y="3342359"/>
            <a:ext cx="588600" cy="5028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Shape 517"/>
          <p:cNvCxnSpPr>
            <a:stCxn id="498" idx="2"/>
            <a:endCxn id="504" idx="0"/>
          </p:cNvCxnSpPr>
          <p:nvPr/>
        </p:nvCxnSpPr>
        <p:spPr>
          <a:xfrm>
            <a:off x="3930358" y="3712181"/>
            <a:ext cx="0" cy="163500"/>
          </a:xfrm>
          <a:prstGeom prst="straightConnector1">
            <a:avLst/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Shape 518"/>
          <p:cNvCxnSpPr>
            <a:stCxn id="491" idx="2"/>
            <a:endCxn id="493" idx="0"/>
          </p:cNvCxnSpPr>
          <p:nvPr/>
        </p:nvCxnSpPr>
        <p:spPr>
          <a:xfrm>
            <a:off x="4655950" y="1672501"/>
            <a:ext cx="531300" cy="493500"/>
          </a:xfrm>
          <a:prstGeom prst="straightConnector1">
            <a:avLst/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Shape 519"/>
          <p:cNvCxnSpPr>
            <a:stCxn id="498" idx="1"/>
            <a:endCxn id="503" idx="0"/>
          </p:cNvCxnSpPr>
          <p:nvPr/>
        </p:nvCxnSpPr>
        <p:spPr>
          <a:xfrm flipH="1">
            <a:off x="2809108" y="3365081"/>
            <a:ext cx="614100" cy="5106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Shape 520"/>
          <p:cNvCxnSpPr>
            <a:stCxn id="497" idx="1"/>
            <a:endCxn id="502" idx="0"/>
          </p:cNvCxnSpPr>
          <p:nvPr/>
        </p:nvCxnSpPr>
        <p:spPr>
          <a:xfrm flipH="1">
            <a:off x="702855" y="3365081"/>
            <a:ext cx="570600" cy="4800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Shape 521"/>
          <p:cNvSpPr/>
          <p:nvPr/>
        </p:nvSpPr>
        <p:spPr>
          <a:xfrm>
            <a:off x="3447812" y="2160351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6AA84F">
              <a:alpha val="75770"/>
            </a:srgbClr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1273462" y="3017976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6AA84F">
              <a:alpha val="75770"/>
            </a:srgbClr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220325" y="3841100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6AA84F">
              <a:alpha val="75770"/>
            </a:srgbClr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3397299" y="3018000"/>
            <a:ext cx="1053000" cy="694200"/>
          </a:xfrm>
          <a:prstGeom prst="roundRect">
            <a:avLst>
              <a:gd fmla="val 16667" name="adj"/>
            </a:avLst>
          </a:prstGeom>
          <a:solidFill>
            <a:srgbClr val="6AA84F">
              <a:alpha val="75770"/>
            </a:srgbClr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2326575" y="3875600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6AA84F">
              <a:alpha val="75770"/>
            </a:srgbClr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Shape 526"/>
          <p:cNvCxnSpPr/>
          <p:nvPr/>
        </p:nvCxnSpPr>
        <p:spPr>
          <a:xfrm flipH="1">
            <a:off x="3930250" y="1672501"/>
            <a:ext cx="725700" cy="487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Shape 527"/>
          <p:cNvCxnSpPr/>
          <p:nvPr/>
        </p:nvCxnSpPr>
        <p:spPr>
          <a:xfrm flipH="1">
            <a:off x="702855" y="3365081"/>
            <a:ext cx="570600" cy="48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Shape 528"/>
          <p:cNvCxnSpPr>
            <a:stCxn id="521" idx="1"/>
          </p:cNvCxnSpPr>
          <p:nvPr/>
        </p:nvCxnSpPr>
        <p:spPr>
          <a:xfrm flipH="1">
            <a:off x="1795412" y="2507451"/>
            <a:ext cx="1652400" cy="510600"/>
          </a:xfrm>
          <a:prstGeom prst="straightConnector1">
            <a:avLst/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Shape 529"/>
          <p:cNvSpPr/>
          <p:nvPr/>
        </p:nvSpPr>
        <p:spPr>
          <a:xfrm>
            <a:off x="8150648" y="978298"/>
            <a:ext cx="213580" cy="53738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8507435" y="978298"/>
            <a:ext cx="213580" cy="53738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A6C0A"/>
                </a:solidFill>
              </a:rPr>
              <a:t> </a:t>
            </a:r>
            <a:endParaRPr>
              <a:solidFill>
                <a:srgbClr val="FA6C0A"/>
              </a:solidFill>
            </a:endParaRPr>
          </a:p>
        </p:txBody>
      </p:sp>
      <p:cxnSp>
        <p:nvCxnSpPr>
          <p:cNvPr id="531" name="Shape 531"/>
          <p:cNvCxnSpPr>
            <a:stCxn id="521" idx="1"/>
          </p:cNvCxnSpPr>
          <p:nvPr/>
        </p:nvCxnSpPr>
        <p:spPr>
          <a:xfrm flipH="1">
            <a:off x="1795412" y="2507451"/>
            <a:ext cx="1652400" cy="510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Shape 532"/>
          <p:cNvSpPr txBox="1"/>
          <p:nvPr/>
        </p:nvSpPr>
        <p:spPr>
          <a:xfrm>
            <a:off x="6875675" y="1013400"/>
            <a:ext cx="1364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Sobreviveu:			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Shape 533"/>
          <p:cNvSpPr txBox="1"/>
          <p:nvPr/>
        </p:nvSpPr>
        <p:spPr>
          <a:xfrm>
            <a:off x="6875675" y="1686013"/>
            <a:ext cx="2001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sobreviveu:</a:t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587785" y="1628085"/>
            <a:ext cx="213580" cy="53738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A6C0A"/>
                </a:solidFill>
              </a:rPr>
              <a:t> </a:t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4704700" y="2165925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6AA84F">
              <a:alpha val="75770"/>
            </a:srgbClr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4704700" y="3004375"/>
            <a:ext cx="965100" cy="694200"/>
          </a:xfrm>
          <a:prstGeom prst="roundRect">
            <a:avLst>
              <a:gd fmla="val 16667" name="adj"/>
            </a:avLst>
          </a:prstGeom>
          <a:solidFill>
            <a:srgbClr val="6AA84F">
              <a:alpha val="75770"/>
            </a:srgbClr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4704700" y="3875525"/>
            <a:ext cx="965100" cy="596400"/>
          </a:xfrm>
          <a:prstGeom prst="roundRect">
            <a:avLst>
              <a:gd fmla="val 16667" name="adj"/>
            </a:avLst>
          </a:prstGeom>
          <a:solidFill>
            <a:srgbClr val="6AA84F">
              <a:alpha val="75770"/>
            </a:srgbClr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Shape 538"/>
          <p:cNvCxnSpPr/>
          <p:nvPr/>
        </p:nvCxnSpPr>
        <p:spPr>
          <a:xfrm flipH="1">
            <a:off x="2809108" y="3365081"/>
            <a:ext cx="614100" cy="510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Shape 539"/>
          <p:cNvCxnSpPr/>
          <p:nvPr/>
        </p:nvCxnSpPr>
        <p:spPr>
          <a:xfrm>
            <a:off x="3930347" y="2854574"/>
            <a:ext cx="0" cy="163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Shape 540"/>
          <p:cNvCxnSpPr/>
          <p:nvPr/>
        </p:nvCxnSpPr>
        <p:spPr>
          <a:xfrm>
            <a:off x="4655950" y="1672501"/>
            <a:ext cx="531300" cy="493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Shape 541"/>
          <p:cNvCxnSpPr/>
          <p:nvPr/>
        </p:nvCxnSpPr>
        <p:spPr>
          <a:xfrm>
            <a:off x="5187244" y="2860062"/>
            <a:ext cx="0" cy="135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Shape 542"/>
          <p:cNvCxnSpPr/>
          <p:nvPr/>
        </p:nvCxnSpPr>
        <p:spPr>
          <a:xfrm>
            <a:off x="5187244" y="3689459"/>
            <a:ext cx="0" cy="186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Shape 543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Árvore de Decisão</a:t>
            </a:r>
            <a:endParaRPr sz="3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Árvore de Decisão (P</a:t>
            </a:r>
            <a:r>
              <a:rPr lang="pt-BR" sz="3800"/>
              <a:t>recisão: 0.77</a:t>
            </a:r>
            <a:r>
              <a:rPr lang="pt-BR" sz="3800"/>
              <a:t>)</a:t>
            </a:r>
            <a:endParaRPr sz="3800"/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3">
            <a:alphaModFix/>
          </a:blip>
          <a:srcRect b="10975" l="12264" r="9914" t="11564"/>
          <a:stretch/>
        </p:blipFill>
        <p:spPr>
          <a:xfrm>
            <a:off x="1014100" y="913375"/>
            <a:ext cx="7115799" cy="37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 rotWithShape="1">
          <a:blip r:embed="rId4">
            <a:alphaModFix/>
          </a:blip>
          <a:srcRect b="11145" l="12368" r="9985" t="12361"/>
          <a:stretch/>
        </p:blipFill>
        <p:spPr>
          <a:xfrm>
            <a:off x="1014100" y="952050"/>
            <a:ext cx="7115799" cy="37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" y="727600"/>
            <a:ext cx="7833650" cy="4402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>
            <p:ph idx="1" type="subTitle"/>
          </p:nvPr>
        </p:nvSpPr>
        <p:spPr>
          <a:xfrm>
            <a:off x="4704900" y="4208850"/>
            <a:ext cx="2950500" cy="4563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BBC  - </a:t>
            </a:r>
            <a:r>
              <a:rPr lang="pt-BR"/>
              <a:t>A History of Ideas: Rewiring the Brain (Gillian Anderson on Rewiring the Brain)</a:t>
            </a:r>
            <a:endParaRPr/>
          </a:p>
        </p:txBody>
      </p:sp>
      <p:sp>
        <p:nvSpPr>
          <p:cNvPr id="559" name="Shape 559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0" y="228600"/>
            <a:ext cx="9265500" cy="11760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Encontrar casos de metástase de câncer de mama.</a:t>
            </a:r>
            <a:endParaRPr sz="3800"/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 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https://research.google.com/teams/brain/healthcare/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350" y="824750"/>
            <a:ext cx="5841701" cy="38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3361898" y="1734975"/>
            <a:ext cx="2095800" cy="20958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" name="Shape 567"/>
          <p:cNvCxnSpPr>
            <a:stCxn id="566" idx="6"/>
            <a:endCxn id="568" idx="1"/>
          </p:cNvCxnSpPr>
          <p:nvPr/>
        </p:nvCxnSpPr>
        <p:spPr>
          <a:xfrm>
            <a:off x="5457698" y="2782875"/>
            <a:ext cx="1439700" cy="600"/>
          </a:xfrm>
          <a:prstGeom prst="curvedConnector3">
            <a:avLst>
              <a:gd fmla="val 50678" name="adj1"/>
            </a:avLst>
          </a:prstGeom>
          <a:noFill/>
          <a:ln cap="flat" cmpd="sng" w="3810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Shape 569"/>
          <p:cNvCxnSpPr>
            <a:stCxn id="566" idx="2"/>
            <a:endCxn id="570" idx="3"/>
          </p:cNvCxnSpPr>
          <p:nvPr/>
        </p:nvCxnSpPr>
        <p:spPr>
          <a:xfrm flipH="1">
            <a:off x="2003498" y="2782875"/>
            <a:ext cx="1358400" cy="6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Shape 570"/>
          <p:cNvSpPr txBox="1"/>
          <p:nvPr/>
        </p:nvSpPr>
        <p:spPr>
          <a:xfrm>
            <a:off x="816113" y="2441975"/>
            <a:ext cx="1187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Entrada</a:t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6897482" y="2441965"/>
            <a:ext cx="1430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Saída</a:t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3599400" y="2268000"/>
            <a:ext cx="1620779" cy="1030354"/>
          </a:xfrm>
          <a:custGeom>
            <a:pathLst>
              <a:path extrusionOk="0" h="47685" w="75010">
                <a:moveTo>
                  <a:pt x="0" y="47685"/>
                </a:moveTo>
                <a:cubicBezTo>
                  <a:pt x="3992" y="46795"/>
                  <a:pt x="16184" y="49220"/>
                  <a:pt x="23953" y="42344"/>
                </a:cubicBezTo>
                <a:cubicBezTo>
                  <a:pt x="31722" y="35468"/>
                  <a:pt x="38104" y="13486"/>
                  <a:pt x="46613" y="6429"/>
                </a:cubicBezTo>
                <a:cubicBezTo>
                  <a:pt x="55123" y="-628"/>
                  <a:pt x="70277" y="1072"/>
                  <a:pt x="75010" y="0"/>
                </a:cubicBezTo>
              </a:path>
            </a:pathLst>
          </a:custGeom>
          <a:noFill/>
          <a:ln cap="flat" cmpd="sng" w="3810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2" name="Shape 572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7406138" y="1225525"/>
            <a:ext cx="1425600" cy="3225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212613" y="812125"/>
            <a:ext cx="1434600" cy="4272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351C4D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952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1" name="Shape 591"/>
          <p:cNvCxnSpPr>
            <a:stCxn id="580" idx="6"/>
            <a:endCxn id="582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Shape 592"/>
          <p:cNvCxnSpPr>
            <a:stCxn id="580" idx="6"/>
            <a:endCxn id="583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Shape 593"/>
          <p:cNvCxnSpPr>
            <a:stCxn id="580" idx="6"/>
            <a:endCxn id="584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Shape 594"/>
          <p:cNvCxnSpPr>
            <a:stCxn id="580" idx="6"/>
            <a:endCxn id="585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Shape 595"/>
          <p:cNvCxnSpPr>
            <a:stCxn id="580" idx="6"/>
            <a:endCxn id="586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Shape 596"/>
          <p:cNvCxnSpPr>
            <a:stCxn id="581" idx="6"/>
            <a:endCxn id="582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Shape 597"/>
          <p:cNvCxnSpPr>
            <a:stCxn id="581" idx="6"/>
            <a:endCxn id="583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Shape 598"/>
          <p:cNvCxnSpPr>
            <a:stCxn id="581" idx="6"/>
            <a:endCxn id="584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Shape 599"/>
          <p:cNvCxnSpPr>
            <a:stCxn id="581" idx="6"/>
            <a:endCxn id="585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Shape 600"/>
          <p:cNvCxnSpPr>
            <a:stCxn id="581" idx="6"/>
            <a:endCxn id="586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Shape 601"/>
          <p:cNvCxnSpPr>
            <a:stCxn id="582" idx="6"/>
            <a:endCxn id="587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Shape 602"/>
          <p:cNvCxnSpPr>
            <a:stCxn id="582" idx="6"/>
            <a:endCxn id="588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Shape 603"/>
          <p:cNvCxnSpPr>
            <a:stCxn id="583" idx="6"/>
            <a:endCxn id="587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Shape 604"/>
          <p:cNvCxnSpPr>
            <a:stCxn id="583" idx="6"/>
            <a:endCxn id="588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Shape 605"/>
          <p:cNvCxnSpPr>
            <a:stCxn id="584" idx="6"/>
            <a:endCxn id="587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Shape 606"/>
          <p:cNvCxnSpPr>
            <a:stCxn id="584" idx="6"/>
            <a:endCxn id="588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Shape 607"/>
          <p:cNvCxnSpPr>
            <a:stCxn id="585" idx="6"/>
            <a:endCxn id="587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Shape 608"/>
          <p:cNvCxnSpPr>
            <a:stCxn id="585" idx="6"/>
            <a:endCxn id="588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Shape 609"/>
          <p:cNvCxnSpPr>
            <a:stCxn id="586" idx="6"/>
            <a:endCxn id="587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Shape 610"/>
          <p:cNvCxnSpPr>
            <a:stCxn id="586" idx="6"/>
            <a:endCxn id="588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Shape 611"/>
          <p:cNvCxnSpPr>
            <a:stCxn id="587" idx="6"/>
            <a:endCxn id="589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Shape 612"/>
          <p:cNvCxnSpPr>
            <a:stCxn id="587" idx="6"/>
            <a:endCxn id="590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Shape 613"/>
          <p:cNvCxnSpPr>
            <a:stCxn id="588" idx="6"/>
            <a:endCxn id="589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Shape 614"/>
          <p:cNvCxnSpPr>
            <a:stCxn id="588" idx="6"/>
            <a:endCxn id="590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Shape 615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  <p:sp>
        <p:nvSpPr>
          <p:cNvPr id="616" name="Shape 616"/>
          <p:cNvSpPr txBox="1"/>
          <p:nvPr/>
        </p:nvSpPr>
        <p:spPr>
          <a:xfrm>
            <a:off x="7592139" y="3756625"/>
            <a:ext cx="1044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</a:rPr>
              <a:t>Saída de</a:t>
            </a:r>
            <a:endParaRPr b="1"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</a:rPr>
              <a:t>dados</a:t>
            </a:r>
            <a:endParaRPr b="1" sz="1600">
              <a:solidFill>
                <a:srgbClr val="434343"/>
              </a:solidFill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307114" y="4428550"/>
            <a:ext cx="1245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</a:rPr>
              <a:t>Entrada de</a:t>
            </a:r>
            <a:endParaRPr b="1"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</a:rPr>
              <a:t>dados</a:t>
            </a:r>
            <a:endParaRPr b="1" sz="1600">
              <a:solidFill>
                <a:srgbClr val="434343"/>
              </a:solidFill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2" name="Shape 622"/>
          <p:cNvCxnSpPr>
            <a:stCxn id="618" idx="6"/>
            <a:endCxn id="582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Shape 623"/>
          <p:cNvCxnSpPr>
            <a:stCxn id="618" idx="6"/>
            <a:endCxn id="583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Shape 624"/>
          <p:cNvCxnSpPr>
            <a:stCxn id="618" idx="6"/>
            <a:endCxn id="584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Shape 625"/>
          <p:cNvCxnSpPr>
            <a:stCxn id="618" idx="6"/>
            <a:endCxn id="585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Shape 626"/>
          <p:cNvCxnSpPr>
            <a:stCxn id="618" idx="6"/>
            <a:endCxn id="586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Shape 627"/>
          <p:cNvCxnSpPr>
            <a:stCxn id="619" idx="6"/>
            <a:endCxn id="582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Shape 628"/>
          <p:cNvCxnSpPr>
            <a:stCxn id="619" idx="6"/>
            <a:endCxn id="583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Shape 629"/>
          <p:cNvCxnSpPr>
            <a:stCxn id="619" idx="6"/>
            <a:endCxn id="584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Shape 630"/>
          <p:cNvCxnSpPr>
            <a:stCxn id="619" idx="6"/>
            <a:endCxn id="585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Shape 631"/>
          <p:cNvCxnSpPr>
            <a:stCxn id="619" idx="6"/>
            <a:endCxn id="586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Shape 632"/>
          <p:cNvCxnSpPr>
            <a:stCxn id="621" idx="6"/>
            <a:endCxn id="582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Shape 633"/>
          <p:cNvCxnSpPr>
            <a:stCxn id="621" idx="6"/>
            <a:endCxn id="583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Shape 634"/>
          <p:cNvCxnSpPr>
            <a:stCxn id="621" idx="6"/>
            <a:endCxn id="584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Shape 635"/>
          <p:cNvCxnSpPr>
            <a:stCxn id="621" idx="6"/>
            <a:endCxn id="585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Shape 636"/>
          <p:cNvCxnSpPr>
            <a:stCxn id="621" idx="6"/>
            <a:endCxn id="586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Shape 637"/>
          <p:cNvCxnSpPr>
            <a:stCxn id="620" idx="6"/>
            <a:endCxn id="582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Shape 638"/>
          <p:cNvCxnSpPr>
            <a:stCxn id="620" idx="6"/>
            <a:endCxn id="583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Shape 639"/>
          <p:cNvCxnSpPr>
            <a:stCxn id="620" idx="6"/>
            <a:endCxn id="584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Shape 640"/>
          <p:cNvCxnSpPr>
            <a:stCxn id="620" idx="6"/>
            <a:endCxn id="585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Shape 641"/>
          <p:cNvCxnSpPr>
            <a:stCxn id="620" idx="6"/>
            <a:endCxn id="586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Shape 642"/>
          <p:cNvSpPr/>
          <p:nvPr/>
        </p:nvSpPr>
        <p:spPr>
          <a:xfrm>
            <a:off x="2834976" y="845425"/>
            <a:ext cx="3763500" cy="4039500"/>
          </a:xfrm>
          <a:prstGeom prst="roundRect">
            <a:avLst>
              <a:gd fmla="val 16667" name="adj"/>
            </a:avLst>
          </a:prstGeom>
          <a:solidFill>
            <a:srgbClr val="403F3C">
              <a:alpha val="50379"/>
            </a:srgbClr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Camadas Escondidas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FA6C0A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03C0C9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351C4D"/>
          </a:solidFill>
          <a:ln cap="flat" cmpd="sng" w="9525">
            <a:solidFill>
              <a:srgbClr val="351C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952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9" name="Shape 659"/>
          <p:cNvCxnSpPr>
            <a:stCxn id="648" idx="6"/>
            <a:endCxn id="650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Shape 660"/>
          <p:cNvCxnSpPr>
            <a:stCxn id="648" idx="6"/>
            <a:endCxn id="651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Shape 661"/>
          <p:cNvCxnSpPr>
            <a:stCxn id="648" idx="6"/>
            <a:endCxn id="652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Shape 662"/>
          <p:cNvCxnSpPr>
            <a:stCxn id="648" idx="6"/>
            <a:endCxn id="653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Shape 663"/>
          <p:cNvCxnSpPr>
            <a:stCxn id="648" idx="6"/>
            <a:endCxn id="654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Shape 664"/>
          <p:cNvCxnSpPr>
            <a:stCxn id="649" idx="6"/>
            <a:endCxn id="650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Shape 665"/>
          <p:cNvCxnSpPr>
            <a:stCxn id="649" idx="6"/>
            <a:endCxn id="651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Shape 666"/>
          <p:cNvCxnSpPr>
            <a:stCxn id="649" idx="6"/>
            <a:endCxn id="652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Shape 667"/>
          <p:cNvCxnSpPr>
            <a:stCxn id="649" idx="6"/>
            <a:endCxn id="653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Shape 668"/>
          <p:cNvCxnSpPr>
            <a:stCxn id="649" idx="6"/>
            <a:endCxn id="654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Shape 669"/>
          <p:cNvCxnSpPr>
            <a:stCxn id="650" idx="6"/>
            <a:endCxn id="655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Shape 670"/>
          <p:cNvCxnSpPr>
            <a:stCxn id="650" idx="6"/>
            <a:endCxn id="656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Shape 671"/>
          <p:cNvCxnSpPr>
            <a:stCxn id="651" idx="6"/>
            <a:endCxn id="655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Shape 672"/>
          <p:cNvCxnSpPr>
            <a:stCxn id="651" idx="6"/>
            <a:endCxn id="656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Shape 673"/>
          <p:cNvCxnSpPr>
            <a:stCxn id="652" idx="6"/>
            <a:endCxn id="655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Shape 674"/>
          <p:cNvCxnSpPr>
            <a:stCxn id="652" idx="6"/>
            <a:endCxn id="656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Shape 675"/>
          <p:cNvCxnSpPr>
            <a:stCxn id="653" idx="6"/>
            <a:endCxn id="655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Shape 676"/>
          <p:cNvCxnSpPr>
            <a:stCxn id="653" idx="6"/>
            <a:endCxn id="656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Shape 677"/>
          <p:cNvCxnSpPr>
            <a:stCxn id="654" idx="6"/>
            <a:endCxn id="655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Shape 678"/>
          <p:cNvCxnSpPr>
            <a:stCxn id="654" idx="6"/>
            <a:endCxn id="656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Shape 679"/>
          <p:cNvCxnSpPr>
            <a:stCxn id="655" idx="6"/>
            <a:endCxn id="657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Shape 680"/>
          <p:cNvCxnSpPr>
            <a:stCxn id="655" idx="6"/>
            <a:endCxn id="658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Shape 681"/>
          <p:cNvCxnSpPr>
            <a:stCxn id="656" idx="6"/>
            <a:endCxn id="657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Shape 682"/>
          <p:cNvCxnSpPr>
            <a:stCxn id="656" idx="6"/>
            <a:endCxn id="658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Shape 683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  <p:sp>
        <p:nvSpPr>
          <p:cNvPr id="684" name="Shape 684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03C0C9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FA6C0A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03C0C9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FA6C0A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8" name="Shape 688"/>
          <p:cNvCxnSpPr>
            <a:stCxn id="684" idx="6"/>
            <a:endCxn id="650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Shape 689"/>
          <p:cNvCxnSpPr>
            <a:stCxn id="684" idx="6"/>
            <a:endCxn id="651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Shape 690"/>
          <p:cNvCxnSpPr>
            <a:stCxn id="684" idx="6"/>
            <a:endCxn id="652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Shape 691"/>
          <p:cNvCxnSpPr>
            <a:stCxn id="684" idx="6"/>
            <a:endCxn id="653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Shape 692"/>
          <p:cNvCxnSpPr>
            <a:stCxn id="684" idx="6"/>
            <a:endCxn id="654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Shape 693"/>
          <p:cNvCxnSpPr>
            <a:stCxn id="685" idx="6"/>
            <a:endCxn id="650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Shape 694"/>
          <p:cNvCxnSpPr>
            <a:stCxn id="685" idx="6"/>
            <a:endCxn id="651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Shape 695"/>
          <p:cNvCxnSpPr>
            <a:stCxn id="685" idx="6"/>
            <a:endCxn id="652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Shape 696"/>
          <p:cNvCxnSpPr>
            <a:stCxn id="685" idx="6"/>
            <a:endCxn id="653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Shape 697"/>
          <p:cNvCxnSpPr>
            <a:stCxn id="685" idx="6"/>
            <a:endCxn id="654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Shape 698"/>
          <p:cNvCxnSpPr>
            <a:stCxn id="687" idx="6"/>
            <a:endCxn id="650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Shape 699"/>
          <p:cNvCxnSpPr>
            <a:stCxn id="687" idx="6"/>
            <a:endCxn id="651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Shape 700"/>
          <p:cNvCxnSpPr>
            <a:stCxn id="687" idx="6"/>
            <a:endCxn id="652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Shape 701"/>
          <p:cNvCxnSpPr>
            <a:stCxn id="687" idx="6"/>
            <a:endCxn id="653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Shape 702"/>
          <p:cNvCxnSpPr>
            <a:stCxn id="687" idx="6"/>
            <a:endCxn id="654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Shape 703"/>
          <p:cNvCxnSpPr>
            <a:stCxn id="686" idx="6"/>
            <a:endCxn id="650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Shape 704"/>
          <p:cNvCxnSpPr>
            <a:stCxn id="686" idx="6"/>
            <a:endCxn id="651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Shape 705"/>
          <p:cNvCxnSpPr>
            <a:stCxn id="686" idx="6"/>
            <a:endCxn id="652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Shape 706"/>
          <p:cNvCxnSpPr>
            <a:stCxn id="686" idx="6"/>
            <a:endCxn id="653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Shape 707"/>
          <p:cNvCxnSpPr>
            <a:stCxn id="686" idx="6"/>
            <a:endCxn id="654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351C4D"/>
          </a:solidFill>
          <a:ln cap="flat" cmpd="sng" w="9525">
            <a:solidFill>
              <a:srgbClr val="351C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952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4" name="Shape 724"/>
          <p:cNvCxnSpPr>
            <a:stCxn id="713" idx="6"/>
            <a:endCxn id="715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Shape 725"/>
          <p:cNvCxnSpPr>
            <a:stCxn id="713" idx="6"/>
            <a:endCxn id="716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Shape 726"/>
          <p:cNvCxnSpPr>
            <a:stCxn id="713" idx="6"/>
            <a:endCxn id="717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Shape 727"/>
          <p:cNvCxnSpPr>
            <a:stCxn id="713" idx="6"/>
            <a:endCxn id="718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Shape 728"/>
          <p:cNvCxnSpPr>
            <a:stCxn id="713" idx="6"/>
            <a:endCxn id="719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Shape 729"/>
          <p:cNvCxnSpPr>
            <a:stCxn id="714" idx="6"/>
            <a:endCxn id="715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Shape 730"/>
          <p:cNvCxnSpPr>
            <a:stCxn id="714" idx="6"/>
            <a:endCxn id="716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Shape 731"/>
          <p:cNvCxnSpPr>
            <a:stCxn id="714" idx="6"/>
            <a:endCxn id="717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Shape 732"/>
          <p:cNvCxnSpPr>
            <a:stCxn id="714" idx="6"/>
            <a:endCxn id="718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Shape 733"/>
          <p:cNvCxnSpPr>
            <a:stCxn id="714" idx="6"/>
            <a:endCxn id="719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Shape 734"/>
          <p:cNvCxnSpPr>
            <a:stCxn id="715" idx="6"/>
            <a:endCxn id="720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Shape 735"/>
          <p:cNvCxnSpPr>
            <a:stCxn id="715" idx="6"/>
            <a:endCxn id="721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Shape 736"/>
          <p:cNvCxnSpPr>
            <a:stCxn id="716" idx="6"/>
            <a:endCxn id="720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Shape 737"/>
          <p:cNvCxnSpPr>
            <a:stCxn id="716" idx="6"/>
            <a:endCxn id="721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Shape 738"/>
          <p:cNvCxnSpPr>
            <a:stCxn id="717" idx="6"/>
            <a:endCxn id="720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Shape 739"/>
          <p:cNvCxnSpPr>
            <a:stCxn id="717" idx="6"/>
            <a:endCxn id="721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Shape 740"/>
          <p:cNvCxnSpPr>
            <a:stCxn id="718" idx="6"/>
            <a:endCxn id="720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Shape 741"/>
          <p:cNvCxnSpPr>
            <a:stCxn id="718" idx="6"/>
            <a:endCxn id="721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Shape 742"/>
          <p:cNvCxnSpPr>
            <a:stCxn id="719" idx="6"/>
            <a:endCxn id="720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Shape 743"/>
          <p:cNvCxnSpPr>
            <a:stCxn id="719" idx="6"/>
            <a:endCxn id="721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Shape 744"/>
          <p:cNvCxnSpPr>
            <a:stCxn id="720" idx="6"/>
            <a:endCxn id="722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Shape 745"/>
          <p:cNvCxnSpPr>
            <a:stCxn id="720" idx="6"/>
            <a:endCxn id="723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Shape 746"/>
          <p:cNvCxnSpPr>
            <a:stCxn id="721" idx="6"/>
            <a:endCxn id="722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Shape 747"/>
          <p:cNvCxnSpPr>
            <a:stCxn id="721" idx="6"/>
            <a:endCxn id="723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Shape 748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2" name="Shape 752"/>
          <p:cNvCxnSpPr>
            <a:stCxn id="748" idx="6"/>
            <a:endCxn id="715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Shape 753"/>
          <p:cNvCxnSpPr>
            <a:stCxn id="748" idx="6"/>
            <a:endCxn id="716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Shape 754"/>
          <p:cNvCxnSpPr>
            <a:stCxn id="748" idx="6"/>
            <a:endCxn id="717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Shape 755"/>
          <p:cNvCxnSpPr>
            <a:stCxn id="748" idx="6"/>
            <a:endCxn id="718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Shape 756"/>
          <p:cNvCxnSpPr>
            <a:stCxn id="748" idx="6"/>
            <a:endCxn id="719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Shape 757"/>
          <p:cNvCxnSpPr>
            <a:stCxn id="749" idx="6"/>
            <a:endCxn id="715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Shape 758"/>
          <p:cNvCxnSpPr>
            <a:stCxn id="749" idx="6"/>
            <a:endCxn id="716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Shape 759"/>
          <p:cNvCxnSpPr>
            <a:stCxn id="749" idx="6"/>
            <a:endCxn id="717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Shape 760"/>
          <p:cNvCxnSpPr>
            <a:stCxn id="749" idx="6"/>
            <a:endCxn id="718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Shape 761"/>
          <p:cNvCxnSpPr>
            <a:stCxn id="749" idx="6"/>
            <a:endCxn id="719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Shape 762"/>
          <p:cNvCxnSpPr>
            <a:stCxn id="751" idx="6"/>
            <a:endCxn id="715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Shape 763"/>
          <p:cNvCxnSpPr>
            <a:stCxn id="751" idx="6"/>
            <a:endCxn id="716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Shape 764"/>
          <p:cNvCxnSpPr>
            <a:stCxn id="751" idx="6"/>
            <a:endCxn id="717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Shape 765"/>
          <p:cNvCxnSpPr>
            <a:stCxn id="751" idx="6"/>
            <a:endCxn id="718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Shape 766"/>
          <p:cNvCxnSpPr>
            <a:stCxn id="751" idx="6"/>
            <a:endCxn id="719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Shape 767"/>
          <p:cNvCxnSpPr>
            <a:stCxn id="750" idx="6"/>
            <a:endCxn id="715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Shape 768"/>
          <p:cNvCxnSpPr>
            <a:stCxn id="750" idx="6"/>
            <a:endCxn id="716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Shape 769"/>
          <p:cNvCxnSpPr>
            <a:stCxn id="750" idx="6"/>
            <a:endCxn id="717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Shape 770"/>
          <p:cNvCxnSpPr>
            <a:stCxn id="750" idx="6"/>
            <a:endCxn id="718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Shape 771"/>
          <p:cNvCxnSpPr>
            <a:stCxn id="750" idx="6"/>
            <a:endCxn id="719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Shape 772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351C4D"/>
          </a:solidFill>
          <a:ln cap="flat" cmpd="sng" w="9525">
            <a:solidFill>
              <a:srgbClr val="351C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952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9" name="Shape 789"/>
          <p:cNvCxnSpPr>
            <a:stCxn id="778" idx="6"/>
            <a:endCxn id="780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Shape 790"/>
          <p:cNvCxnSpPr>
            <a:stCxn id="778" idx="6"/>
            <a:endCxn id="781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Shape 791"/>
          <p:cNvCxnSpPr>
            <a:stCxn id="778" idx="6"/>
            <a:endCxn id="782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Shape 792"/>
          <p:cNvCxnSpPr>
            <a:stCxn id="778" idx="6"/>
            <a:endCxn id="783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Shape 793"/>
          <p:cNvCxnSpPr>
            <a:stCxn id="778" idx="6"/>
            <a:endCxn id="784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Shape 794"/>
          <p:cNvCxnSpPr>
            <a:stCxn id="779" idx="6"/>
            <a:endCxn id="780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Shape 795"/>
          <p:cNvCxnSpPr>
            <a:stCxn id="779" idx="6"/>
            <a:endCxn id="781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Shape 796"/>
          <p:cNvCxnSpPr>
            <a:stCxn id="779" idx="6"/>
            <a:endCxn id="782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Shape 797"/>
          <p:cNvCxnSpPr>
            <a:stCxn id="779" idx="6"/>
            <a:endCxn id="783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Shape 798"/>
          <p:cNvCxnSpPr>
            <a:stCxn id="779" idx="6"/>
            <a:endCxn id="784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Shape 799"/>
          <p:cNvCxnSpPr>
            <a:stCxn id="780" idx="6"/>
            <a:endCxn id="785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Shape 800"/>
          <p:cNvCxnSpPr>
            <a:stCxn id="780" idx="6"/>
            <a:endCxn id="786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Shape 801"/>
          <p:cNvCxnSpPr>
            <a:stCxn id="781" idx="6"/>
            <a:endCxn id="785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Shape 802"/>
          <p:cNvCxnSpPr>
            <a:stCxn id="781" idx="6"/>
            <a:endCxn id="786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Shape 803"/>
          <p:cNvCxnSpPr>
            <a:stCxn id="782" idx="6"/>
            <a:endCxn id="785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Shape 804"/>
          <p:cNvCxnSpPr>
            <a:stCxn id="782" idx="6"/>
            <a:endCxn id="786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Shape 805"/>
          <p:cNvCxnSpPr>
            <a:stCxn id="783" idx="6"/>
            <a:endCxn id="785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Shape 806"/>
          <p:cNvCxnSpPr>
            <a:stCxn id="783" idx="6"/>
            <a:endCxn id="786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Shape 807"/>
          <p:cNvCxnSpPr>
            <a:stCxn id="784" idx="6"/>
            <a:endCxn id="785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Shape 808"/>
          <p:cNvCxnSpPr>
            <a:stCxn id="784" idx="6"/>
            <a:endCxn id="786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Shape 809"/>
          <p:cNvCxnSpPr>
            <a:stCxn id="785" idx="6"/>
            <a:endCxn id="787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Shape 810"/>
          <p:cNvCxnSpPr>
            <a:stCxn id="785" idx="6"/>
            <a:endCxn id="788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Shape 811"/>
          <p:cNvCxnSpPr>
            <a:stCxn id="786" idx="6"/>
            <a:endCxn id="787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Shape 812"/>
          <p:cNvCxnSpPr>
            <a:stCxn id="786" idx="6"/>
            <a:endCxn id="788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Shape 813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7" name="Shape 817"/>
          <p:cNvCxnSpPr>
            <a:stCxn id="813" idx="6"/>
            <a:endCxn id="780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Shape 818"/>
          <p:cNvCxnSpPr>
            <a:stCxn id="813" idx="6"/>
            <a:endCxn id="781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Shape 819"/>
          <p:cNvCxnSpPr>
            <a:stCxn id="813" idx="6"/>
            <a:endCxn id="782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Shape 820"/>
          <p:cNvCxnSpPr>
            <a:stCxn id="813" idx="6"/>
            <a:endCxn id="783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Shape 821"/>
          <p:cNvCxnSpPr>
            <a:stCxn id="813" idx="6"/>
            <a:endCxn id="784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Shape 822"/>
          <p:cNvCxnSpPr>
            <a:stCxn id="814" idx="6"/>
            <a:endCxn id="780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Shape 823"/>
          <p:cNvCxnSpPr>
            <a:stCxn id="814" idx="6"/>
            <a:endCxn id="781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Shape 824"/>
          <p:cNvCxnSpPr>
            <a:stCxn id="814" idx="6"/>
            <a:endCxn id="782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Shape 825"/>
          <p:cNvCxnSpPr>
            <a:stCxn id="814" idx="6"/>
            <a:endCxn id="783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Shape 826"/>
          <p:cNvCxnSpPr>
            <a:stCxn id="814" idx="6"/>
            <a:endCxn id="784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Shape 827"/>
          <p:cNvCxnSpPr>
            <a:stCxn id="816" idx="6"/>
            <a:endCxn id="780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Shape 828"/>
          <p:cNvCxnSpPr>
            <a:stCxn id="816" idx="6"/>
            <a:endCxn id="781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Shape 829"/>
          <p:cNvCxnSpPr>
            <a:stCxn id="816" idx="6"/>
            <a:endCxn id="782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Shape 830"/>
          <p:cNvCxnSpPr>
            <a:stCxn id="816" idx="6"/>
            <a:endCxn id="783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Shape 831"/>
          <p:cNvCxnSpPr>
            <a:stCxn id="816" idx="6"/>
            <a:endCxn id="784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Shape 832"/>
          <p:cNvCxnSpPr>
            <a:stCxn id="815" idx="6"/>
            <a:endCxn id="780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Shape 833"/>
          <p:cNvCxnSpPr>
            <a:stCxn id="815" idx="6"/>
            <a:endCxn id="781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Shape 834"/>
          <p:cNvCxnSpPr>
            <a:stCxn id="815" idx="6"/>
            <a:endCxn id="782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Shape 835"/>
          <p:cNvCxnSpPr>
            <a:stCxn id="815" idx="6"/>
            <a:endCxn id="783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Shape 836"/>
          <p:cNvCxnSpPr>
            <a:stCxn id="815" idx="6"/>
            <a:endCxn id="784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Shape 837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Shape 843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FEB47B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765285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351C4D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952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4" name="Shape 854"/>
          <p:cNvCxnSpPr>
            <a:stCxn id="843" idx="6"/>
            <a:endCxn id="845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Shape 855"/>
          <p:cNvCxnSpPr>
            <a:stCxn id="843" idx="6"/>
            <a:endCxn id="846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Shape 856"/>
          <p:cNvCxnSpPr>
            <a:stCxn id="843" idx="6"/>
            <a:endCxn id="847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Shape 857"/>
          <p:cNvCxnSpPr>
            <a:stCxn id="843" idx="6"/>
            <a:endCxn id="848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Shape 858"/>
          <p:cNvCxnSpPr>
            <a:stCxn id="843" idx="6"/>
            <a:endCxn id="849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Shape 859"/>
          <p:cNvCxnSpPr>
            <a:stCxn id="844" idx="6"/>
            <a:endCxn id="845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Shape 860"/>
          <p:cNvCxnSpPr>
            <a:stCxn id="844" idx="6"/>
            <a:endCxn id="846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Shape 861"/>
          <p:cNvCxnSpPr>
            <a:stCxn id="844" idx="6"/>
            <a:endCxn id="847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Shape 862"/>
          <p:cNvCxnSpPr>
            <a:stCxn id="844" idx="6"/>
            <a:endCxn id="848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Shape 863"/>
          <p:cNvCxnSpPr>
            <a:stCxn id="844" idx="6"/>
            <a:endCxn id="849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Shape 864"/>
          <p:cNvCxnSpPr>
            <a:stCxn id="845" idx="6"/>
            <a:endCxn id="850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Shape 865"/>
          <p:cNvCxnSpPr>
            <a:stCxn id="845" idx="6"/>
            <a:endCxn id="851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Shape 866"/>
          <p:cNvCxnSpPr>
            <a:stCxn id="846" idx="6"/>
            <a:endCxn id="850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Shape 867"/>
          <p:cNvCxnSpPr>
            <a:stCxn id="846" idx="6"/>
            <a:endCxn id="851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Shape 868"/>
          <p:cNvCxnSpPr>
            <a:stCxn id="847" idx="6"/>
            <a:endCxn id="850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Shape 869"/>
          <p:cNvCxnSpPr>
            <a:stCxn id="847" idx="6"/>
            <a:endCxn id="851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Shape 870"/>
          <p:cNvCxnSpPr>
            <a:stCxn id="848" idx="6"/>
            <a:endCxn id="850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Shape 871"/>
          <p:cNvCxnSpPr>
            <a:stCxn id="848" idx="6"/>
            <a:endCxn id="851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Shape 872"/>
          <p:cNvCxnSpPr>
            <a:stCxn id="849" idx="6"/>
            <a:endCxn id="850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Shape 873"/>
          <p:cNvCxnSpPr>
            <a:stCxn id="849" idx="6"/>
            <a:endCxn id="851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Shape 874"/>
          <p:cNvCxnSpPr>
            <a:stCxn id="850" idx="6"/>
            <a:endCxn id="852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Shape 875"/>
          <p:cNvCxnSpPr>
            <a:stCxn id="850" idx="6"/>
            <a:endCxn id="853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Shape 876"/>
          <p:cNvCxnSpPr>
            <a:stCxn id="851" idx="6"/>
            <a:endCxn id="852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Shape 877"/>
          <p:cNvCxnSpPr>
            <a:stCxn id="851" idx="6"/>
            <a:endCxn id="853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Shape 878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Shape 881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2" name="Shape 882"/>
          <p:cNvCxnSpPr>
            <a:stCxn id="878" idx="6"/>
            <a:endCxn id="845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Shape 883"/>
          <p:cNvCxnSpPr>
            <a:stCxn id="878" idx="6"/>
            <a:endCxn id="846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Shape 884"/>
          <p:cNvCxnSpPr>
            <a:stCxn id="878" idx="6"/>
            <a:endCxn id="847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Shape 885"/>
          <p:cNvCxnSpPr>
            <a:stCxn id="878" idx="6"/>
            <a:endCxn id="848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Shape 886"/>
          <p:cNvCxnSpPr>
            <a:stCxn id="878" idx="6"/>
            <a:endCxn id="849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Shape 887"/>
          <p:cNvCxnSpPr>
            <a:stCxn id="879" idx="6"/>
            <a:endCxn id="845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Shape 888"/>
          <p:cNvCxnSpPr>
            <a:stCxn id="879" idx="6"/>
            <a:endCxn id="846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Shape 889"/>
          <p:cNvCxnSpPr>
            <a:stCxn id="879" idx="6"/>
            <a:endCxn id="847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Shape 890"/>
          <p:cNvCxnSpPr>
            <a:stCxn id="879" idx="6"/>
            <a:endCxn id="848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Shape 891"/>
          <p:cNvCxnSpPr>
            <a:stCxn id="879" idx="6"/>
            <a:endCxn id="849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Shape 892"/>
          <p:cNvCxnSpPr>
            <a:stCxn id="881" idx="6"/>
            <a:endCxn id="845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Shape 893"/>
          <p:cNvCxnSpPr>
            <a:stCxn id="881" idx="6"/>
            <a:endCxn id="846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Shape 894"/>
          <p:cNvCxnSpPr>
            <a:stCxn id="881" idx="6"/>
            <a:endCxn id="847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Shape 895"/>
          <p:cNvCxnSpPr>
            <a:stCxn id="881" idx="6"/>
            <a:endCxn id="848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Shape 896"/>
          <p:cNvCxnSpPr>
            <a:stCxn id="881" idx="6"/>
            <a:endCxn id="849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Shape 897"/>
          <p:cNvCxnSpPr>
            <a:stCxn id="880" idx="6"/>
            <a:endCxn id="845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Shape 898"/>
          <p:cNvCxnSpPr>
            <a:stCxn id="880" idx="6"/>
            <a:endCxn id="846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Shape 899"/>
          <p:cNvCxnSpPr>
            <a:stCxn id="880" idx="6"/>
            <a:endCxn id="847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Shape 900"/>
          <p:cNvCxnSpPr>
            <a:stCxn id="880" idx="6"/>
            <a:endCxn id="848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Shape 901"/>
          <p:cNvCxnSpPr>
            <a:stCxn id="880" idx="6"/>
            <a:endCxn id="849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Shape 902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952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9" name="Shape 919"/>
          <p:cNvCxnSpPr>
            <a:stCxn id="908" idx="6"/>
            <a:endCxn id="910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Shape 920"/>
          <p:cNvCxnSpPr>
            <a:stCxn id="908" idx="6"/>
            <a:endCxn id="911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Shape 921"/>
          <p:cNvCxnSpPr>
            <a:stCxn id="908" idx="6"/>
            <a:endCxn id="912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Shape 922"/>
          <p:cNvCxnSpPr>
            <a:stCxn id="908" idx="6"/>
            <a:endCxn id="913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Shape 923"/>
          <p:cNvCxnSpPr>
            <a:stCxn id="908" idx="6"/>
            <a:endCxn id="914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Shape 924"/>
          <p:cNvCxnSpPr>
            <a:stCxn id="909" idx="6"/>
            <a:endCxn id="910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Shape 925"/>
          <p:cNvCxnSpPr>
            <a:stCxn id="909" idx="6"/>
            <a:endCxn id="911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Shape 926"/>
          <p:cNvCxnSpPr>
            <a:stCxn id="909" idx="6"/>
            <a:endCxn id="912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Shape 927"/>
          <p:cNvCxnSpPr>
            <a:stCxn id="909" idx="6"/>
            <a:endCxn id="913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Shape 928"/>
          <p:cNvCxnSpPr>
            <a:stCxn id="909" idx="6"/>
            <a:endCxn id="914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Shape 929"/>
          <p:cNvCxnSpPr>
            <a:stCxn id="910" idx="6"/>
            <a:endCxn id="915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Shape 930"/>
          <p:cNvCxnSpPr>
            <a:stCxn id="910" idx="6"/>
            <a:endCxn id="916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Shape 931"/>
          <p:cNvCxnSpPr>
            <a:stCxn id="911" idx="6"/>
            <a:endCxn id="915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Shape 932"/>
          <p:cNvCxnSpPr>
            <a:stCxn id="911" idx="6"/>
            <a:endCxn id="916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Shape 933"/>
          <p:cNvCxnSpPr>
            <a:stCxn id="912" idx="6"/>
            <a:endCxn id="915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Shape 934"/>
          <p:cNvCxnSpPr>
            <a:stCxn id="912" idx="6"/>
            <a:endCxn id="916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Shape 935"/>
          <p:cNvCxnSpPr>
            <a:stCxn id="913" idx="6"/>
            <a:endCxn id="915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Shape 936"/>
          <p:cNvCxnSpPr>
            <a:stCxn id="913" idx="6"/>
            <a:endCxn id="916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Shape 937"/>
          <p:cNvCxnSpPr>
            <a:stCxn id="914" idx="6"/>
            <a:endCxn id="915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Shape 938"/>
          <p:cNvCxnSpPr>
            <a:stCxn id="914" idx="6"/>
            <a:endCxn id="916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Shape 939"/>
          <p:cNvCxnSpPr>
            <a:stCxn id="915" idx="6"/>
            <a:endCxn id="917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Shape 940"/>
          <p:cNvCxnSpPr>
            <a:stCxn id="915" idx="6"/>
            <a:endCxn id="918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Shape 941"/>
          <p:cNvCxnSpPr>
            <a:stCxn id="916" idx="6"/>
            <a:endCxn id="917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Shape 942"/>
          <p:cNvCxnSpPr>
            <a:stCxn id="916" idx="6"/>
            <a:endCxn id="918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Shape 943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7" name="Shape 947"/>
          <p:cNvCxnSpPr>
            <a:stCxn id="943" idx="6"/>
            <a:endCxn id="910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Shape 948"/>
          <p:cNvCxnSpPr>
            <a:stCxn id="943" idx="6"/>
            <a:endCxn id="911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Shape 949"/>
          <p:cNvCxnSpPr>
            <a:stCxn id="943" idx="6"/>
            <a:endCxn id="912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Shape 950"/>
          <p:cNvCxnSpPr>
            <a:stCxn id="943" idx="6"/>
            <a:endCxn id="913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1" name="Shape 951"/>
          <p:cNvCxnSpPr>
            <a:stCxn id="943" idx="6"/>
            <a:endCxn id="914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" name="Shape 952"/>
          <p:cNvCxnSpPr>
            <a:stCxn id="944" idx="6"/>
            <a:endCxn id="910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Shape 953"/>
          <p:cNvCxnSpPr>
            <a:stCxn id="944" idx="6"/>
            <a:endCxn id="911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Shape 954"/>
          <p:cNvCxnSpPr>
            <a:stCxn id="944" idx="6"/>
            <a:endCxn id="912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Shape 955"/>
          <p:cNvCxnSpPr>
            <a:stCxn id="944" idx="6"/>
            <a:endCxn id="913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Shape 956"/>
          <p:cNvCxnSpPr>
            <a:stCxn id="944" idx="6"/>
            <a:endCxn id="914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Shape 957"/>
          <p:cNvCxnSpPr>
            <a:stCxn id="946" idx="6"/>
            <a:endCxn id="910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8" name="Shape 958"/>
          <p:cNvCxnSpPr>
            <a:stCxn id="946" idx="6"/>
            <a:endCxn id="911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Shape 959"/>
          <p:cNvCxnSpPr>
            <a:stCxn id="946" idx="6"/>
            <a:endCxn id="912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Shape 960"/>
          <p:cNvCxnSpPr>
            <a:stCxn id="946" idx="6"/>
            <a:endCxn id="913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Shape 961"/>
          <p:cNvCxnSpPr>
            <a:stCxn id="946" idx="6"/>
            <a:endCxn id="914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Shape 962"/>
          <p:cNvCxnSpPr>
            <a:stCxn id="945" idx="6"/>
            <a:endCxn id="910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Shape 963"/>
          <p:cNvCxnSpPr>
            <a:stCxn id="945" idx="6"/>
            <a:endCxn id="911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Shape 964"/>
          <p:cNvCxnSpPr>
            <a:stCxn id="945" idx="6"/>
            <a:endCxn id="912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Shape 965"/>
          <p:cNvCxnSpPr>
            <a:stCxn id="945" idx="6"/>
            <a:endCxn id="913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Shape 966"/>
          <p:cNvCxnSpPr>
            <a:stCxn id="945" idx="6"/>
            <a:endCxn id="914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7" name="Shape 967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Shape 976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952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Shape 983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4" name="Shape 984"/>
          <p:cNvCxnSpPr>
            <a:stCxn id="973" idx="6"/>
            <a:endCxn id="975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Shape 985"/>
          <p:cNvCxnSpPr>
            <a:stCxn id="973" idx="6"/>
            <a:endCxn id="976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Shape 986"/>
          <p:cNvCxnSpPr>
            <a:stCxn id="973" idx="6"/>
            <a:endCxn id="977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Shape 987"/>
          <p:cNvCxnSpPr>
            <a:stCxn id="973" idx="6"/>
            <a:endCxn id="978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Shape 988"/>
          <p:cNvCxnSpPr>
            <a:stCxn id="973" idx="6"/>
            <a:endCxn id="979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Shape 989"/>
          <p:cNvCxnSpPr>
            <a:stCxn id="974" idx="6"/>
            <a:endCxn id="975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Shape 990"/>
          <p:cNvCxnSpPr>
            <a:stCxn id="974" idx="6"/>
            <a:endCxn id="976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Shape 991"/>
          <p:cNvCxnSpPr>
            <a:stCxn id="974" idx="6"/>
            <a:endCxn id="977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Shape 992"/>
          <p:cNvCxnSpPr>
            <a:stCxn id="974" idx="6"/>
            <a:endCxn id="978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Shape 993"/>
          <p:cNvCxnSpPr>
            <a:stCxn id="974" idx="6"/>
            <a:endCxn id="979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Shape 994"/>
          <p:cNvCxnSpPr>
            <a:stCxn id="975" idx="6"/>
            <a:endCxn id="980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Shape 995"/>
          <p:cNvCxnSpPr>
            <a:stCxn id="975" idx="6"/>
            <a:endCxn id="981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Shape 996"/>
          <p:cNvCxnSpPr>
            <a:stCxn id="976" idx="6"/>
            <a:endCxn id="980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Shape 997"/>
          <p:cNvCxnSpPr>
            <a:stCxn id="976" idx="6"/>
            <a:endCxn id="981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Shape 998"/>
          <p:cNvCxnSpPr>
            <a:stCxn id="977" idx="6"/>
            <a:endCxn id="980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Shape 999"/>
          <p:cNvCxnSpPr>
            <a:stCxn id="977" idx="6"/>
            <a:endCxn id="981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Shape 1000"/>
          <p:cNvCxnSpPr>
            <a:stCxn id="978" idx="6"/>
            <a:endCxn id="980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Shape 1001"/>
          <p:cNvCxnSpPr>
            <a:stCxn id="978" idx="6"/>
            <a:endCxn id="981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Shape 1002"/>
          <p:cNvCxnSpPr>
            <a:stCxn id="979" idx="6"/>
            <a:endCxn id="980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Shape 1003"/>
          <p:cNvCxnSpPr>
            <a:stCxn id="979" idx="6"/>
            <a:endCxn id="981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Shape 1004"/>
          <p:cNvCxnSpPr>
            <a:stCxn id="980" idx="6"/>
            <a:endCxn id="982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Shape 1005"/>
          <p:cNvCxnSpPr>
            <a:stCxn id="980" idx="6"/>
            <a:endCxn id="983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Shape 1006"/>
          <p:cNvCxnSpPr>
            <a:stCxn id="981" idx="6"/>
            <a:endCxn id="982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Shape 1007"/>
          <p:cNvCxnSpPr>
            <a:stCxn id="981" idx="6"/>
            <a:endCxn id="983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8" name="Shape 1008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2" name="Shape 1012"/>
          <p:cNvCxnSpPr>
            <a:stCxn id="1008" idx="6"/>
            <a:endCxn id="975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Shape 1013"/>
          <p:cNvCxnSpPr>
            <a:stCxn id="1008" idx="6"/>
            <a:endCxn id="976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Shape 1014"/>
          <p:cNvCxnSpPr>
            <a:stCxn id="1008" idx="6"/>
            <a:endCxn id="977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Shape 1015"/>
          <p:cNvCxnSpPr>
            <a:stCxn id="1008" idx="6"/>
            <a:endCxn id="978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Shape 1016"/>
          <p:cNvCxnSpPr>
            <a:stCxn id="1008" idx="6"/>
            <a:endCxn id="979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Shape 1017"/>
          <p:cNvCxnSpPr>
            <a:stCxn id="1009" idx="6"/>
            <a:endCxn id="975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Shape 1018"/>
          <p:cNvCxnSpPr>
            <a:stCxn id="1009" idx="6"/>
            <a:endCxn id="976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Shape 1019"/>
          <p:cNvCxnSpPr>
            <a:stCxn id="1009" idx="6"/>
            <a:endCxn id="977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Shape 1020"/>
          <p:cNvCxnSpPr>
            <a:stCxn id="1009" idx="6"/>
            <a:endCxn id="978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Shape 1021"/>
          <p:cNvCxnSpPr>
            <a:stCxn id="1009" idx="6"/>
            <a:endCxn id="979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Shape 1022"/>
          <p:cNvCxnSpPr>
            <a:stCxn id="1011" idx="6"/>
            <a:endCxn id="975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Shape 1023"/>
          <p:cNvCxnSpPr>
            <a:stCxn id="1011" idx="6"/>
            <a:endCxn id="976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Shape 1024"/>
          <p:cNvCxnSpPr>
            <a:stCxn id="1011" idx="6"/>
            <a:endCxn id="977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Shape 1025"/>
          <p:cNvCxnSpPr>
            <a:stCxn id="1011" idx="6"/>
            <a:endCxn id="978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Shape 1026"/>
          <p:cNvCxnSpPr>
            <a:stCxn id="1011" idx="6"/>
            <a:endCxn id="979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Shape 1027"/>
          <p:cNvCxnSpPr>
            <a:stCxn id="1010" idx="6"/>
            <a:endCxn id="975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Shape 1028"/>
          <p:cNvCxnSpPr>
            <a:stCxn id="1010" idx="6"/>
            <a:endCxn id="976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Shape 1029"/>
          <p:cNvCxnSpPr>
            <a:stCxn id="1010" idx="6"/>
            <a:endCxn id="977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Shape 1030"/>
          <p:cNvCxnSpPr>
            <a:stCxn id="1010" idx="6"/>
            <a:endCxn id="978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Shape 1031"/>
          <p:cNvCxnSpPr>
            <a:stCxn id="1010" idx="6"/>
            <a:endCxn id="979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2" name="Shape 1032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Shape 1042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Shape 1043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Shape 1045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952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Shape 1046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Shape 1047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Shape 1048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9" name="Shape 1049"/>
          <p:cNvCxnSpPr>
            <a:stCxn id="1038" idx="6"/>
            <a:endCxn id="1040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Shape 1050"/>
          <p:cNvCxnSpPr>
            <a:stCxn id="1038" idx="6"/>
            <a:endCxn id="1041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Shape 1051"/>
          <p:cNvCxnSpPr>
            <a:stCxn id="1038" idx="6"/>
            <a:endCxn id="1042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Shape 1052"/>
          <p:cNvCxnSpPr>
            <a:stCxn id="1038" idx="6"/>
            <a:endCxn id="1043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Shape 1053"/>
          <p:cNvCxnSpPr>
            <a:stCxn id="1038" idx="6"/>
            <a:endCxn id="1044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Shape 1054"/>
          <p:cNvCxnSpPr>
            <a:stCxn id="1039" idx="6"/>
            <a:endCxn id="1040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Shape 1055"/>
          <p:cNvCxnSpPr>
            <a:stCxn id="1039" idx="6"/>
            <a:endCxn id="1041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Shape 1056"/>
          <p:cNvCxnSpPr>
            <a:stCxn id="1039" idx="6"/>
            <a:endCxn id="1042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Shape 1057"/>
          <p:cNvCxnSpPr>
            <a:stCxn id="1039" idx="6"/>
            <a:endCxn id="1043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Shape 1058"/>
          <p:cNvCxnSpPr>
            <a:stCxn id="1039" idx="6"/>
            <a:endCxn id="1044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Shape 1059"/>
          <p:cNvCxnSpPr>
            <a:stCxn id="1040" idx="6"/>
            <a:endCxn id="1045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Shape 1060"/>
          <p:cNvCxnSpPr>
            <a:stCxn id="1040" idx="6"/>
            <a:endCxn id="1046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Shape 1061"/>
          <p:cNvCxnSpPr>
            <a:stCxn id="1041" idx="6"/>
            <a:endCxn id="1045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Shape 1062"/>
          <p:cNvCxnSpPr>
            <a:stCxn id="1041" idx="6"/>
            <a:endCxn id="1046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Shape 1063"/>
          <p:cNvCxnSpPr>
            <a:stCxn id="1042" idx="6"/>
            <a:endCxn id="1045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Shape 1064"/>
          <p:cNvCxnSpPr>
            <a:stCxn id="1042" idx="6"/>
            <a:endCxn id="1046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Shape 1065"/>
          <p:cNvCxnSpPr>
            <a:stCxn id="1043" idx="6"/>
            <a:endCxn id="1045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Shape 1066"/>
          <p:cNvCxnSpPr>
            <a:stCxn id="1043" idx="6"/>
            <a:endCxn id="1046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Shape 1067"/>
          <p:cNvCxnSpPr>
            <a:stCxn id="1044" idx="6"/>
            <a:endCxn id="1045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Shape 1068"/>
          <p:cNvCxnSpPr>
            <a:stCxn id="1044" idx="6"/>
            <a:endCxn id="1046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Shape 1069"/>
          <p:cNvCxnSpPr>
            <a:stCxn id="1045" idx="6"/>
            <a:endCxn id="1047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Shape 1070"/>
          <p:cNvCxnSpPr>
            <a:stCxn id="1045" idx="6"/>
            <a:endCxn id="1048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Shape 1071"/>
          <p:cNvCxnSpPr>
            <a:stCxn id="1046" idx="6"/>
            <a:endCxn id="1047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Shape 1072"/>
          <p:cNvCxnSpPr>
            <a:stCxn id="1046" idx="6"/>
            <a:endCxn id="1048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Shape 1073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Shape 1074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Shape 1076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7" name="Shape 1077"/>
          <p:cNvCxnSpPr>
            <a:stCxn id="1073" idx="6"/>
            <a:endCxn id="1040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Shape 1078"/>
          <p:cNvCxnSpPr>
            <a:stCxn id="1073" idx="6"/>
            <a:endCxn id="1041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Shape 1079"/>
          <p:cNvCxnSpPr>
            <a:stCxn id="1073" idx="6"/>
            <a:endCxn id="1042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Shape 1080"/>
          <p:cNvCxnSpPr>
            <a:stCxn id="1073" idx="6"/>
            <a:endCxn id="1043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Shape 1081"/>
          <p:cNvCxnSpPr>
            <a:stCxn id="1073" idx="6"/>
            <a:endCxn id="1044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Shape 1082"/>
          <p:cNvCxnSpPr>
            <a:stCxn id="1074" idx="6"/>
            <a:endCxn id="1040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Shape 1083"/>
          <p:cNvCxnSpPr>
            <a:stCxn id="1074" idx="6"/>
            <a:endCxn id="1041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Shape 1084"/>
          <p:cNvCxnSpPr>
            <a:stCxn id="1074" idx="6"/>
            <a:endCxn id="1042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5" name="Shape 1085"/>
          <p:cNvCxnSpPr>
            <a:stCxn id="1074" idx="6"/>
            <a:endCxn id="1043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Shape 1086"/>
          <p:cNvCxnSpPr>
            <a:stCxn id="1074" idx="6"/>
            <a:endCxn id="1044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Shape 1087"/>
          <p:cNvCxnSpPr>
            <a:stCxn id="1076" idx="6"/>
            <a:endCxn id="1040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Shape 1088"/>
          <p:cNvCxnSpPr>
            <a:stCxn id="1076" idx="6"/>
            <a:endCxn id="1041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Shape 1089"/>
          <p:cNvCxnSpPr>
            <a:stCxn id="1076" idx="6"/>
            <a:endCxn id="1042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Shape 1090"/>
          <p:cNvCxnSpPr>
            <a:stCxn id="1076" idx="6"/>
            <a:endCxn id="1043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Shape 1091"/>
          <p:cNvCxnSpPr>
            <a:stCxn id="1076" idx="6"/>
            <a:endCxn id="1044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Shape 1092"/>
          <p:cNvCxnSpPr>
            <a:stCxn id="1075" idx="6"/>
            <a:endCxn id="1040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Shape 1093"/>
          <p:cNvCxnSpPr>
            <a:stCxn id="1075" idx="6"/>
            <a:endCxn id="1041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Shape 1094"/>
          <p:cNvCxnSpPr>
            <a:stCxn id="1075" idx="6"/>
            <a:endCxn id="1042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Shape 1095"/>
          <p:cNvCxnSpPr>
            <a:stCxn id="1075" idx="6"/>
            <a:endCxn id="1043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Shape 1096"/>
          <p:cNvCxnSpPr>
            <a:stCxn id="1075" idx="6"/>
            <a:endCxn id="1044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7" name="Shape 1097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Shape 1105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Shape 1106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Shape 1107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Shape 1108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Shape 1111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4" name="Shape 1114"/>
          <p:cNvCxnSpPr>
            <a:stCxn id="1103" idx="6"/>
            <a:endCxn id="1105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Shape 1115"/>
          <p:cNvCxnSpPr>
            <a:stCxn id="1103" idx="6"/>
            <a:endCxn id="1106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Shape 1116"/>
          <p:cNvCxnSpPr>
            <a:stCxn id="1103" idx="6"/>
            <a:endCxn id="1107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Shape 1117"/>
          <p:cNvCxnSpPr>
            <a:stCxn id="1103" idx="6"/>
            <a:endCxn id="1108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Shape 1118"/>
          <p:cNvCxnSpPr>
            <a:stCxn id="1103" idx="6"/>
            <a:endCxn id="1109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Shape 1119"/>
          <p:cNvCxnSpPr>
            <a:stCxn id="1104" idx="6"/>
            <a:endCxn id="1105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Shape 1120"/>
          <p:cNvCxnSpPr>
            <a:stCxn id="1104" idx="6"/>
            <a:endCxn id="1106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Shape 1121"/>
          <p:cNvCxnSpPr>
            <a:stCxn id="1104" idx="6"/>
            <a:endCxn id="1107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Shape 1122"/>
          <p:cNvCxnSpPr>
            <a:stCxn id="1104" idx="6"/>
            <a:endCxn id="1108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Shape 1123"/>
          <p:cNvCxnSpPr>
            <a:stCxn id="1104" idx="6"/>
            <a:endCxn id="1109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Shape 1124"/>
          <p:cNvCxnSpPr>
            <a:stCxn id="1105" idx="6"/>
            <a:endCxn id="1110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Shape 1125"/>
          <p:cNvCxnSpPr>
            <a:stCxn id="1105" idx="6"/>
            <a:endCxn id="1111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Shape 1126"/>
          <p:cNvCxnSpPr>
            <a:stCxn id="1106" idx="6"/>
            <a:endCxn id="1110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Shape 1127"/>
          <p:cNvCxnSpPr>
            <a:stCxn id="1106" idx="6"/>
            <a:endCxn id="1111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Shape 1128"/>
          <p:cNvCxnSpPr>
            <a:stCxn id="1107" idx="6"/>
            <a:endCxn id="1110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Shape 1129"/>
          <p:cNvCxnSpPr>
            <a:stCxn id="1107" idx="6"/>
            <a:endCxn id="1111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Shape 1130"/>
          <p:cNvCxnSpPr>
            <a:stCxn id="1108" idx="6"/>
            <a:endCxn id="1110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Shape 1131"/>
          <p:cNvCxnSpPr>
            <a:stCxn id="1108" idx="6"/>
            <a:endCxn id="1111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Shape 1132"/>
          <p:cNvCxnSpPr>
            <a:stCxn id="1109" idx="6"/>
            <a:endCxn id="1110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Shape 1133"/>
          <p:cNvCxnSpPr>
            <a:stCxn id="1109" idx="6"/>
            <a:endCxn id="1111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Shape 1134"/>
          <p:cNvCxnSpPr>
            <a:stCxn id="1110" idx="6"/>
            <a:endCxn id="1112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Shape 1135"/>
          <p:cNvCxnSpPr>
            <a:stCxn id="1110" idx="6"/>
            <a:endCxn id="1113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Shape 1136"/>
          <p:cNvCxnSpPr>
            <a:stCxn id="1111" idx="6"/>
            <a:endCxn id="1112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Shape 1137"/>
          <p:cNvCxnSpPr>
            <a:stCxn id="1111" idx="6"/>
            <a:endCxn id="1113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Shape 1138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Shape 1140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Shape 1141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2" name="Shape 1142"/>
          <p:cNvCxnSpPr>
            <a:stCxn id="1138" idx="6"/>
            <a:endCxn id="1105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Shape 1143"/>
          <p:cNvCxnSpPr>
            <a:stCxn id="1138" idx="6"/>
            <a:endCxn id="1106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Shape 1144"/>
          <p:cNvCxnSpPr>
            <a:stCxn id="1138" idx="6"/>
            <a:endCxn id="1107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Shape 1145"/>
          <p:cNvCxnSpPr>
            <a:stCxn id="1138" idx="6"/>
            <a:endCxn id="1108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Shape 1146"/>
          <p:cNvCxnSpPr>
            <a:stCxn id="1138" idx="6"/>
            <a:endCxn id="1109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Shape 1147"/>
          <p:cNvCxnSpPr>
            <a:stCxn id="1139" idx="6"/>
            <a:endCxn id="1105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Shape 1148"/>
          <p:cNvCxnSpPr>
            <a:stCxn id="1139" idx="6"/>
            <a:endCxn id="1106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Shape 1149"/>
          <p:cNvCxnSpPr>
            <a:stCxn id="1139" idx="6"/>
            <a:endCxn id="1107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Shape 1150"/>
          <p:cNvCxnSpPr>
            <a:stCxn id="1139" idx="6"/>
            <a:endCxn id="1108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Shape 1151"/>
          <p:cNvCxnSpPr>
            <a:stCxn id="1139" idx="6"/>
            <a:endCxn id="1109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Shape 1152"/>
          <p:cNvCxnSpPr>
            <a:stCxn id="1141" idx="6"/>
            <a:endCxn id="1105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Shape 1153"/>
          <p:cNvCxnSpPr>
            <a:stCxn id="1141" idx="6"/>
            <a:endCxn id="1106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Shape 1154"/>
          <p:cNvCxnSpPr>
            <a:stCxn id="1141" idx="6"/>
            <a:endCxn id="1107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Shape 1155"/>
          <p:cNvCxnSpPr>
            <a:stCxn id="1141" idx="6"/>
            <a:endCxn id="1108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Shape 1156"/>
          <p:cNvCxnSpPr>
            <a:stCxn id="1141" idx="6"/>
            <a:endCxn id="1109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Shape 1157"/>
          <p:cNvCxnSpPr>
            <a:stCxn id="1140" idx="6"/>
            <a:endCxn id="1105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Shape 1158"/>
          <p:cNvCxnSpPr>
            <a:stCxn id="1140" idx="6"/>
            <a:endCxn id="1106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Shape 1159"/>
          <p:cNvCxnSpPr>
            <a:stCxn id="1140" idx="6"/>
            <a:endCxn id="1107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Shape 1160"/>
          <p:cNvCxnSpPr>
            <a:stCxn id="1140" idx="6"/>
            <a:endCxn id="1108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Shape 1161"/>
          <p:cNvCxnSpPr>
            <a:stCxn id="1140" idx="6"/>
            <a:endCxn id="1109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2" name="Shape 1162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584902" y="274888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FA6C0A"/>
                </a:solidFill>
              </a:rPr>
              <a:t>Retinopatia Diabética</a:t>
            </a:r>
            <a:endParaRPr sz="3800"/>
          </a:p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 </a:t>
            </a:r>
            <a:r>
              <a:rPr lang="pt-BR" sz="1100"/>
              <a:t>https://research.google.com/teams/brain/healthcare/</a:t>
            </a:r>
            <a:r>
              <a:rPr lang="pt-BR"/>
              <a:t> 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17918" l="0" r="0" t="0"/>
          <a:stretch/>
        </p:blipFill>
        <p:spPr>
          <a:xfrm>
            <a:off x="7800" y="1099112"/>
            <a:ext cx="9128399" cy="338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Shape 1168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Shape 1171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Shape 1173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Shape 1175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2857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Shape 1176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Shape 1178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9" name="Shape 1179"/>
          <p:cNvCxnSpPr>
            <a:stCxn id="1168" idx="6"/>
            <a:endCxn id="1170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Shape 1180"/>
          <p:cNvCxnSpPr>
            <a:stCxn id="1168" idx="6"/>
            <a:endCxn id="1171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Shape 1181"/>
          <p:cNvCxnSpPr>
            <a:stCxn id="1168" idx="6"/>
            <a:endCxn id="1172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Shape 1182"/>
          <p:cNvCxnSpPr>
            <a:stCxn id="1168" idx="6"/>
            <a:endCxn id="1173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Shape 1183"/>
          <p:cNvCxnSpPr>
            <a:stCxn id="1168" idx="6"/>
            <a:endCxn id="1174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Shape 1184"/>
          <p:cNvCxnSpPr>
            <a:stCxn id="1169" idx="6"/>
            <a:endCxn id="1170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Shape 1185"/>
          <p:cNvCxnSpPr>
            <a:stCxn id="1169" idx="6"/>
            <a:endCxn id="1171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Shape 1186"/>
          <p:cNvCxnSpPr>
            <a:stCxn id="1169" idx="6"/>
            <a:endCxn id="1172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Shape 1187"/>
          <p:cNvCxnSpPr>
            <a:stCxn id="1169" idx="6"/>
            <a:endCxn id="1173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Shape 1188"/>
          <p:cNvCxnSpPr>
            <a:stCxn id="1169" idx="6"/>
            <a:endCxn id="1174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Shape 1189"/>
          <p:cNvCxnSpPr>
            <a:stCxn id="1170" idx="6"/>
            <a:endCxn id="1175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Shape 1190"/>
          <p:cNvCxnSpPr>
            <a:stCxn id="1170" idx="6"/>
            <a:endCxn id="1176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Shape 1191"/>
          <p:cNvCxnSpPr>
            <a:stCxn id="1171" idx="6"/>
            <a:endCxn id="1175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Shape 1192"/>
          <p:cNvCxnSpPr>
            <a:stCxn id="1171" idx="6"/>
            <a:endCxn id="1176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Shape 1193"/>
          <p:cNvCxnSpPr>
            <a:stCxn id="1172" idx="6"/>
            <a:endCxn id="1175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Shape 1194"/>
          <p:cNvCxnSpPr>
            <a:stCxn id="1172" idx="6"/>
            <a:endCxn id="1176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Shape 1195"/>
          <p:cNvCxnSpPr>
            <a:stCxn id="1173" idx="6"/>
            <a:endCxn id="1175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Shape 1196"/>
          <p:cNvCxnSpPr>
            <a:stCxn id="1173" idx="6"/>
            <a:endCxn id="1176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Shape 1197"/>
          <p:cNvCxnSpPr>
            <a:stCxn id="1174" idx="6"/>
            <a:endCxn id="1175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Shape 1198"/>
          <p:cNvCxnSpPr>
            <a:stCxn id="1174" idx="6"/>
            <a:endCxn id="1176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Shape 1199"/>
          <p:cNvCxnSpPr>
            <a:stCxn id="1175" idx="6"/>
            <a:endCxn id="1177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Shape 1200"/>
          <p:cNvCxnSpPr>
            <a:stCxn id="1175" idx="6"/>
            <a:endCxn id="1178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Shape 1201"/>
          <p:cNvCxnSpPr>
            <a:stCxn id="1176" idx="6"/>
            <a:endCxn id="1177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Shape 1202"/>
          <p:cNvCxnSpPr>
            <a:stCxn id="1176" idx="6"/>
            <a:endCxn id="1178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3" name="Shape 1203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Shape 1204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Shape 1205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Shape 1206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7" name="Shape 1207"/>
          <p:cNvCxnSpPr>
            <a:stCxn id="1203" idx="6"/>
            <a:endCxn id="1170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Shape 1208"/>
          <p:cNvCxnSpPr>
            <a:stCxn id="1203" idx="6"/>
            <a:endCxn id="1171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Shape 1209"/>
          <p:cNvCxnSpPr>
            <a:stCxn id="1203" idx="6"/>
            <a:endCxn id="1172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Shape 1210"/>
          <p:cNvCxnSpPr>
            <a:stCxn id="1203" idx="6"/>
            <a:endCxn id="1173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Shape 1211"/>
          <p:cNvCxnSpPr>
            <a:stCxn id="1203" idx="6"/>
            <a:endCxn id="1174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Shape 1212"/>
          <p:cNvCxnSpPr>
            <a:stCxn id="1204" idx="6"/>
            <a:endCxn id="1170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Shape 1213"/>
          <p:cNvCxnSpPr>
            <a:stCxn id="1204" idx="6"/>
            <a:endCxn id="1171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Shape 1214"/>
          <p:cNvCxnSpPr>
            <a:stCxn id="1204" idx="6"/>
            <a:endCxn id="1172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Shape 1215"/>
          <p:cNvCxnSpPr>
            <a:stCxn id="1204" idx="6"/>
            <a:endCxn id="1173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Shape 1216"/>
          <p:cNvCxnSpPr>
            <a:stCxn id="1204" idx="6"/>
            <a:endCxn id="1174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Shape 1217"/>
          <p:cNvCxnSpPr>
            <a:stCxn id="1206" idx="6"/>
            <a:endCxn id="1170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8" name="Shape 1218"/>
          <p:cNvCxnSpPr>
            <a:stCxn id="1206" idx="6"/>
            <a:endCxn id="1171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Shape 1219"/>
          <p:cNvCxnSpPr>
            <a:stCxn id="1206" idx="6"/>
            <a:endCxn id="1172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Shape 1220"/>
          <p:cNvCxnSpPr>
            <a:stCxn id="1206" idx="6"/>
            <a:endCxn id="1173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Shape 1221"/>
          <p:cNvCxnSpPr>
            <a:stCxn id="1206" idx="6"/>
            <a:endCxn id="1174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Shape 1222"/>
          <p:cNvCxnSpPr>
            <a:stCxn id="1205" idx="6"/>
            <a:endCxn id="1170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Shape 1223"/>
          <p:cNvCxnSpPr>
            <a:stCxn id="1205" idx="6"/>
            <a:endCxn id="1171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Shape 1224"/>
          <p:cNvCxnSpPr>
            <a:stCxn id="1205" idx="6"/>
            <a:endCxn id="1172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Shape 1225"/>
          <p:cNvCxnSpPr>
            <a:stCxn id="1205" idx="6"/>
            <a:endCxn id="1173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6" name="Shape 1226"/>
          <p:cNvCxnSpPr>
            <a:stCxn id="1205" idx="6"/>
            <a:endCxn id="1174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Shape 1227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Shape 1233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Shape 1234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Shape 1235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Shape 1236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Shape 1237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Shape 1238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Shape 1239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Shape 1240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2857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Shape 1241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Shape 1242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Shape 1243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4" name="Shape 1244"/>
          <p:cNvCxnSpPr>
            <a:stCxn id="1233" idx="6"/>
            <a:endCxn id="1235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Shape 1245"/>
          <p:cNvCxnSpPr>
            <a:stCxn id="1233" idx="6"/>
            <a:endCxn id="1236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Shape 1246"/>
          <p:cNvCxnSpPr>
            <a:stCxn id="1233" idx="6"/>
            <a:endCxn id="1237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Shape 1247"/>
          <p:cNvCxnSpPr>
            <a:stCxn id="1233" idx="6"/>
            <a:endCxn id="1238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Shape 1248"/>
          <p:cNvCxnSpPr>
            <a:stCxn id="1233" idx="6"/>
            <a:endCxn id="1239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Shape 1249"/>
          <p:cNvCxnSpPr>
            <a:stCxn id="1234" idx="6"/>
            <a:endCxn id="1235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Shape 1250"/>
          <p:cNvCxnSpPr>
            <a:stCxn id="1234" idx="6"/>
            <a:endCxn id="1236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Shape 1251"/>
          <p:cNvCxnSpPr>
            <a:stCxn id="1234" idx="6"/>
            <a:endCxn id="1237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Shape 1252"/>
          <p:cNvCxnSpPr>
            <a:stCxn id="1234" idx="6"/>
            <a:endCxn id="1238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Shape 1253"/>
          <p:cNvCxnSpPr>
            <a:stCxn id="1234" idx="6"/>
            <a:endCxn id="1239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Shape 1254"/>
          <p:cNvCxnSpPr>
            <a:stCxn id="1235" idx="6"/>
            <a:endCxn id="1240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Shape 1255"/>
          <p:cNvCxnSpPr>
            <a:stCxn id="1235" idx="6"/>
            <a:endCxn id="1241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Shape 1256"/>
          <p:cNvCxnSpPr>
            <a:stCxn id="1236" idx="6"/>
            <a:endCxn id="1240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Shape 1257"/>
          <p:cNvCxnSpPr>
            <a:stCxn id="1236" idx="6"/>
            <a:endCxn id="1241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Shape 1258"/>
          <p:cNvCxnSpPr>
            <a:stCxn id="1237" idx="6"/>
            <a:endCxn id="1240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Shape 1259"/>
          <p:cNvCxnSpPr>
            <a:stCxn id="1237" idx="6"/>
            <a:endCxn id="1241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Shape 1260"/>
          <p:cNvCxnSpPr>
            <a:stCxn id="1238" idx="6"/>
            <a:endCxn id="1240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Shape 1261"/>
          <p:cNvCxnSpPr>
            <a:stCxn id="1238" idx="6"/>
            <a:endCxn id="1241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Shape 1262"/>
          <p:cNvCxnSpPr>
            <a:stCxn id="1239" idx="6"/>
            <a:endCxn id="1240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Shape 1263"/>
          <p:cNvCxnSpPr>
            <a:stCxn id="1239" idx="6"/>
            <a:endCxn id="1241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Shape 1264"/>
          <p:cNvCxnSpPr>
            <a:stCxn id="1240" idx="6"/>
            <a:endCxn id="1242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Shape 1265"/>
          <p:cNvCxnSpPr>
            <a:stCxn id="1240" idx="6"/>
            <a:endCxn id="1243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Shape 1266"/>
          <p:cNvCxnSpPr>
            <a:stCxn id="1241" idx="6"/>
            <a:endCxn id="1242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Shape 1267"/>
          <p:cNvCxnSpPr>
            <a:stCxn id="1241" idx="6"/>
            <a:endCxn id="1243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Shape 1268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Shape 1270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Shape 1271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2" name="Shape 1272"/>
          <p:cNvCxnSpPr>
            <a:stCxn id="1268" idx="6"/>
            <a:endCxn id="1235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Shape 1273"/>
          <p:cNvCxnSpPr>
            <a:stCxn id="1268" idx="6"/>
            <a:endCxn id="1236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Shape 1274"/>
          <p:cNvCxnSpPr>
            <a:stCxn id="1268" idx="6"/>
            <a:endCxn id="1237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Shape 1275"/>
          <p:cNvCxnSpPr>
            <a:stCxn id="1268" idx="6"/>
            <a:endCxn id="1238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Shape 1276"/>
          <p:cNvCxnSpPr>
            <a:stCxn id="1268" idx="6"/>
            <a:endCxn id="1239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7" name="Shape 1277"/>
          <p:cNvCxnSpPr>
            <a:stCxn id="1269" idx="6"/>
            <a:endCxn id="1235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Shape 1278"/>
          <p:cNvCxnSpPr>
            <a:stCxn id="1269" idx="6"/>
            <a:endCxn id="1236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Shape 1279"/>
          <p:cNvCxnSpPr>
            <a:stCxn id="1269" idx="6"/>
            <a:endCxn id="1237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0" name="Shape 1280"/>
          <p:cNvCxnSpPr>
            <a:stCxn id="1269" idx="6"/>
            <a:endCxn id="1238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1" name="Shape 1281"/>
          <p:cNvCxnSpPr>
            <a:stCxn id="1269" idx="6"/>
            <a:endCxn id="1239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Shape 1282"/>
          <p:cNvCxnSpPr>
            <a:stCxn id="1271" idx="6"/>
            <a:endCxn id="1235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3" name="Shape 1283"/>
          <p:cNvCxnSpPr>
            <a:stCxn id="1271" idx="6"/>
            <a:endCxn id="1236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Shape 1284"/>
          <p:cNvCxnSpPr>
            <a:stCxn id="1271" idx="6"/>
            <a:endCxn id="1237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Shape 1285"/>
          <p:cNvCxnSpPr>
            <a:stCxn id="1271" idx="6"/>
            <a:endCxn id="1238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Shape 1286"/>
          <p:cNvCxnSpPr>
            <a:stCxn id="1271" idx="6"/>
            <a:endCxn id="1239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Shape 1287"/>
          <p:cNvCxnSpPr>
            <a:stCxn id="1270" idx="6"/>
            <a:endCxn id="1235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Shape 1288"/>
          <p:cNvCxnSpPr>
            <a:stCxn id="1270" idx="6"/>
            <a:endCxn id="1236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Shape 1289"/>
          <p:cNvCxnSpPr>
            <a:stCxn id="1270" idx="6"/>
            <a:endCxn id="1237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Shape 1290"/>
          <p:cNvCxnSpPr>
            <a:stCxn id="1270" idx="6"/>
            <a:endCxn id="1238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Shape 1291"/>
          <p:cNvCxnSpPr>
            <a:stCxn id="1270" idx="6"/>
            <a:endCxn id="1239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2" name="Shape 1292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Shape 1299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Shape 1300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Shape 1301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Shape 1302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Shape 1303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Shape 1304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Shape 1305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2857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Shape 1306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Shape 1307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Shape 1308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Shape 1309"/>
          <p:cNvCxnSpPr>
            <a:stCxn id="1298" idx="6"/>
            <a:endCxn id="1300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Shape 1310"/>
          <p:cNvCxnSpPr>
            <a:stCxn id="1298" idx="6"/>
            <a:endCxn id="1301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Shape 1311"/>
          <p:cNvCxnSpPr>
            <a:stCxn id="1298" idx="6"/>
            <a:endCxn id="1302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Shape 1312"/>
          <p:cNvCxnSpPr>
            <a:stCxn id="1298" idx="6"/>
            <a:endCxn id="1303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Shape 1313"/>
          <p:cNvCxnSpPr>
            <a:stCxn id="1298" idx="6"/>
            <a:endCxn id="1304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Shape 1314"/>
          <p:cNvCxnSpPr>
            <a:stCxn id="1299" idx="6"/>
            <a:endCxn id="1300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Shape 1315"/>
          <p:cNvCxnSpPr>
            <a:stCxn id="1299" idx="6"/>
            <a:endCxn id="1301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Shape 1316"/>
          <p:cNvCxnSpPr>
            <a:stCxn id="1299" idx="6"/>
            <a:endCxn id="1302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Shape 1317"/>
          <p:cNvCxnSpPr>
            <a:stCxn id="1299" idx="6"/>
            <a:endCxn id="1303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Shape 1318"/>
          <p:cNvCxnSpPr>
            <a:stCxn id="1299" idx="6"/>
            <a:endCxn id="1304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Shape 1319"/>
          <p:cNvCxnSpPr>
            <a:stCxn id="1300" idx="6"/>
            <a:endCxn id="1305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Shape 1320"/>
          <p:cNvCxnSpPr>
            <a:stCxn id="1300" idx="6"/>
            <a:endCxn id="1306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Shape 1321"/>
          <p:cNvCxnSpPr>
            <a:stCxn id="1301" idx="6"/>
            <a:endCxn id="1305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Shape 1322"/>
          <p:cNvCxnSpPr>
            <a:stCxn id="1301" idx="6"/>
            <a:endCxn id="1306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3" name="Shape 1323"/>
          <p:cNvCxnSpPr>
            <a:stCxn id="1302" idx="6"/>
            <a:endCxn id="1305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Shape 1324"/>
          <p:cNvCxnSpPr>
            <a:stCxn id="1302" idx="6"/>
            <a:endCxn id="1306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5" name="Shape 1325"/>
          <p:cNvCxnSpPr>
            <a:stCxn id="1303" idx="6"/>
            <a:endCxn id="1305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6" name="Shape 1326"/>
          <p:cNvCxnSpPr>
            <a:stCxn id="1303" idx="6"/>
            <a:endCxn id="1306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7" name="Shape 1327"/>
          <p:cNvCxnSpPr>
            <a:stCxn id="1304" idx="6"/>
            <a:endCxn id="1305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Shape 1328"/>
          <p:cNvCxnSpPr>
            <a:stCxn id="1304" idx="6"/>
            <a:endCxn id="1306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Shape 1329"/>
          <p:cNvCxnSpPr>
            <a:stCxn id="1305" idx="6"/>
            <a:endCxn id="1307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Shape 1330"/>
          <p:cNvCxnSpPr>
            <a:stCxn id="1305" idx="6"/>
            <a:endCxn id="1308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Shape 1331"/>
          <p:cNvCxnSpPr>
            <a:stCxn id="1306" idx="6"/>
            <a:endCxn id="1307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Shape 1332"/>
          <p:cNvCxnSpPr>
            <a:stCxn id="1306" idx="6"/>
            <a:endCxn id="1308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3" name="Shape 1333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Shape 1334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Shape 1335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Shape 1336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7" name="Shape 1337"/>
          <p:cNvCxnSpPr>
            <a:stCxn id="1333" idx="6"/>
            <a:endCxn id="1300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8" name="Shape 1338"/>
          <p:cNvCxnSpPr>
            <a:stCxn id="1333" idx="6"/>
            <a:endCxn id="1301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9" name="Shape 1339"/>
          <p:cNvCxnSpPr>
            <a:stCxn id="1333" idx="6"/>
            <a:endCxn id="1302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0" name="Shape 1340"/>
          <p:cNvCxnSpPr>
            <a:stCxn id="1333" idx="6"/>
            <a:endCxn id="1303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Shape 1341"/>
          <p:cNvCxnSpPr>
            <a:stCxn id="1333" idx="6"/>
            <a:endCxn id="1304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Shape 1342"/>
          <p:cNvCxnSpPr>
            <a:stCxn id="1334" idx="6"/>
            <a:endCxn id="1300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Shape 1343"/>
          <p:cNvCxnSpPr>
            <a:stCxn id="1334" idx="6"/>
            <a:endCxn id="1301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4" name="Shape 1344"/>
          <p:cNvCxnSpPr>
            <a:stCxn id="1334" idx="6"/>
            <a:endCxn id="1302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Shape 1345"/>
          <p:cNvCxnSpPr>
            <a:stCxn id="1334" idx="6"/>
            <a:endCxn id="1303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Shape 1346"/>
          <p:cNvCxnSpPr>
            <a:stCxn id="1334" idx="6"/>
            <a:endCxn id="1304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Shape 1347"/>
          <p:cNvCxnSpPr>
            <a:stCxn id="1336" idx="6"/>
            <a:endCxn id="1300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Shape 1348"/>
          <p:cNvCxnSpPr>
            <a:stCxn id="1336" idx="6"/>
            <a:endCxn id="1301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Shape 1349"/>
          <p:cNvCxnSpPr>
            <a:stCxn id="1336" idx="6"/>
            <a:endCxn id="1302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Shape 1350"/>
          <p:cNvCxnSpPr>
            <a:stCxn id="1336" idx="6"/>
            <a:endCxn id="1303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Shape 1351"/>
          <p:cNvCxnSpPr>
            <a:stCxn id="1336" idx="6"/>
            <a:endCxn id="1304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Shape 1352"/>
          <p:cNvCxnSpPr>
            <a:stCxn id="1335" idx="6"/>
            <a:endCxn id="1300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Shape 1353"/>
          <p:cNvCxnSpPr>
            <a:stCxn id="1335" idx="6"/>
            <a:endCxn id="1301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Shape 1354"/>
          <p:cNvCxnSpPr>
            <a:stCxn id="1335" idx="6"/>
            <a:endCxn id="1302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Shape 1355"/>
          <p:cNvCxnSpPr>
            <a:stCxn id="1335" idx="6"/>
            <a:endCxn id="1303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Shape 1356"/>
          <p:cNvCxnSpPr>
            <a:stCxn id="1335" idx="6"/>
            <a:endCxn id="1304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7" name="Shape 1357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Shape 1363"/>
          <p:cNvSpPr/>
          <p:nvPr/>
        </p:nvSpPr>
        <p:spPr>
          <a:xfrm>
            <a:off x="601714" y="15084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Shape 1364"/>
          <p:cNvSpPr/>
          <p:nvPr/>
        </p:nvSpPr>
        <p:spPr>
          <a:xfrm>
            <a:off x="601714" y="214395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Shape 1365"/>
          <p:cNvSpPr/>
          <p:nvPr/>
        </p:nvSpPr>
        <p:spPr>
          <a:xfrm>
            <a:off x="3295814" y="9734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Shape 1366"/>
          <p:cNvSpPr/>
          <p:nvPr/>
        </p:nvSpPr>
        <p:spPr>
          <a:xfrm>
            <a:off x="3295814" y="1755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Shape 1367"/>
          <p:cNvSpPr/>
          <p:nvPr/>
        </p:nvSpPr>
        <p:spPr>
          <a:xfrm>
            <a:off x="3295814" y="25364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Shape 1368"/>
          <p:cNvSpPr/>
          <p:nvPr/>
        </p:nvSpPr>
        <p:spPr>
          <a:xfrm>
            <a:off x="3295814" y="33184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Shape 1369"/>
          <p:cNvSpPr/>
          <p:nvPr/>
        </p:nvSpPr>
        <p:spPr>
          <a:xfrm>
            <a:off x="3305039" y="410035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Shape 1370"/>
          <p:cNvSpPr/>
          <p:nvPr/>
        </p:nvSpPr>
        <p:spPr>
          <a:xfrm>
            <a:off x="5695214" y="16030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2857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Shape 1371"/>
          <p:cNvSpPr/>
          <p:nvPr/>
        </p:nvSpPr>
        <p:spPr>
          <a:xfrm>
            <a:off x="5704364" y="2956000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Shape 1372"/>
          <p:cNvSpPr/>
          <p:nvPr/>
        </p:nvSpPr>
        <p:spPr>
          <a:xfrm>
            <a:off x="7795514" y="1604838"/>
            <a:ext cx="656400" cy="656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Shape 1373"/>
          <p:cNvSpPr/>
          <p:nvPr/>
        </p:nvSpPr>
        <p:spPr>
          <a:xfrm>
            <a:off x="7786214" y="2970975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4" name="Shape 1374"/>
          <p:cNvCxnSpPr>
            <a:stCxn id="1363" idx="6"/>
            <a:endCxn id="1365" idx="2"/>
          </p:cNvCxnSpPr>
          <p:nvPr/>
        </p:nvCxnSpPr>
        <p:spPr>
          <a:xfrm flipH="1" rot="10800000">
            <a:off x="1097314" y="1301700"/>
            <a:ext cx="2198400" cy="480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Shape 1375"/>
          <p:cNvCxnSpPr>
            <a:stCxn id="1363" idx="6"/>
            <a:endCxn id="1366" idx="2"/>
          </p:cNvCxnSpPr>
          <p:nvPr/>
        </p:nvCxnSpPr>
        <p:spPr>
          <a:xfrm>
            <a:off x="1097314" y="1782600"/>
            <a:ext cx="2198400" cy="300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Shape 1376"/>
          <p:cNvCxnSpPr>
            <a:stCxn id="1363" idx="6"/>
            <a:endCxn id="1367" idx="2"/>
          </p:cNvCxnSpPr>
          <p:nvPr/>
        </p:nvCxnSpPr>
        <p:spPr>
          <a:xfrm>
            <a:off x="1097314" y="1782600"/>
            <a:ext cx="2198400" cy="10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Shape 1377"/>
          <p:cNvCxnSpPr>
            <a:stCxn id="1363" idx="6"/>
            <a:endCxn id="1368" idx="2"/>
          </p:cNvCxnSpPr>
          <p:nvPr/>
        </p:nvCxnSpPr>
        <p:spPr>
          <a:xfrm>
            <a:off x="1097314" y="1782600"/>
            <a:ext cx="2198400" cy="1863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Shape 1378"/>
          <p:cNvCxnSpPr>
            <a:stCxn id="1363" idx="6"/>
            <a:endCxn id="1369" idx="2"/>
          </p:cNvCxnSpPr>
          <p:nvPr/>
        </p:nvCxnSpPr>
        <p:spPr>
          <a:xfrm>
            <a:off x="1097314" y="1782600"/>
            <a:ext cx="2207700" cy="2646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9" name="Shape 1379"/>
          <p:cNvCxnSpPr>
            <a:stCxn id="1364" idx="6"/>
            <a:endCxn id="1365" idx="2"/>
          </p:cNvCxnSpPr>
          <p:nvPr/>
        </p:nvCxnSpPr>
        <p:spPr>
          <a:xfrm flipH="1" rot="10800000">
            <a:off x="1097314" y="1301550"/>
            <a:ext cx="2198400" cy="1116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Shape 1380"/>
          <p:cNvCxnSpPr>
            <a:stCxn id="1364" idx="6"/>
            <a:endCxn id="1366" idx="2"/>
          </p:cNvCxnSpPr>
          <p:nvPr/>
        </p:nvCxnSpPr>
        <p:spPr>
          <a:xfrm flipH="1" rot="10800000">
            <a:off x="1097314" y="2083650"/>
            <a:ext cx="2198400" cy="334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Shape 1381"/>
          <p:cNvCxnSpPr>
            <a:stCxn id="1364" idx="6"/>
            <a:endCxn id="1367" idx="2"/>
          </p:cNvCxnSpPr>
          <p:nvPr/>
        </p:nvCxnSpPr>
        <p:spPr>
          <a:xfrm>
            <a:off x="1097314" y="2418150"/>
            <a:ext cx="2198400" cy="446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Shape 1382"/>
          <p:cNvCxnSpPr>
            <a:stCxn id="1364" idx="6"/>
            <a:endCxn id="1368" idx="2"/>
          </p:cNvCxnSpPr>
          <p:nvPr/>
        </p:nvCxnSpPr>
        <p:spPr>
          <a:xfrm>
            <a:off x="1097314" y="2418150"/>
            <a:ext cx="2198400" cy="1228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Shape 1383"/>
          <p:cNvCxnSpPr>
            <a:stCxn id="1364" idx="6"/>
            <a:endCxn id="1369" idx="2"/>
          </p:cNvCxnSpPr>
          <p:nvPr/>
        </p:nvCxnSpPr>
        <p:spPr>
          <a:xfrm>
            <a:off x="1097314" y="2418150"/>
            <a:ext cx="2207700" cy="2010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Shape 1384"/>
          <p:cNvCxnSpPr>
            <a:stCxn id="1365" idx="6"/>
            <a:endCxn id="1370" idx="2"/>
          </p:cNvCxnSpPr>
          <p:nvPr/>
        </p:nvCxnSpPr>
        <p:spPr>
          <a:xfrm>
            <a:off x="3952214" y="13016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Shape 1385"/>
          <p:cNvCxnSpPr>
            <a:stCxn id="1365" idx="6"/>
            <a:endCxn id="1371" idx="2"/>
          </p:cNvCxnSpPr>
          <p:nvPr/>
        </p:nvCxnSpPr>
        <p:spPr>
          <a:xfrm>
            <a:off x="3952214" y="13016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Shape 1386"/>
          <p:cNvCxnSpPr>
            <a:stCxn id="1366" idx="6"/>
            <a:endCxn id="1370" idx="2"/>
          </p:cNvCxnSpPr>
          <p:nvPr/>
        </p:nvCxnSpPr>
        <p:spPr>
          <a:xfrm flipH="1" rot="10800000">
            <a:off x="3952214" y="19312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Shape 1387"/>
          <p:cNvCxnSpPr>
            <a:stCxn id="1366" idx="6"/>
            <a:endCxn id="1371" idx="2"/>
          </p:cNvCxnSpPr>
          <p:nvPr/>
        </p:nvCxnSpPr>
        <p:spPr>
          <a:xfrm>
            <a:off x="3952214" y="20836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Shape 1388"/>
          <p:cNvCxnSpPr>
            <a:stCxn id="1367" idx="6"/>
            <a:endCxn id="1370" idx="2"/>
          </p:cNvCxnSpPr>
          <p:nvPr/>
        </p:nvCxnSpPr>
        <p:spPr>
          <a:xfrm flipH="1" rot="10800000">
            <a:off x="3952214" y="19310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Shape 1389"/>
          <p:cNvCxnSpPr>
            <a:stCxn id="1367" idx="6"/>
            <a:endCxn id="1371" idx="2"/>
          </p:cNvCxnSpPr>
          <p:nvPr/>
        </p:nvCxnSpPr>
        <p:spPr>
          <a:xfrm>
            <a:off x="3952214" y="28646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Shape 1390"/>
          <p:cNvCxnSpPr>
            <a:stCxn id="1368" idx="6"/>
            <a:endCxn id="1370" idx="2"/>
          </p:cNvCxnSpPr>
          <p:nvPr/>
        </p:nvCxnSpPr>
        <p:spPr>
          <a:xfrm flipH="1" rot="10800000">
            <a:off x="3952214" y="19312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Shape 1391"/>
          <p:cNvCxnSpPr>
            <a:stCxn id="1368" idx="6"/>
            <a:endCxn id="1371" idx="2"/>
          </p:cNvCxnSpPr>
          <p:nvPr/>
        </p:nvCxnSpPr>
        <p:spPr>
          <a:xfrm flipH="1" rot="10800000">
            <a:off x="3952214" y="32842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Shape 1392"/>
          <p:cNvCxnSpPr>
            <a:stCxn id="1369" idx="6"/>
            <a:endCxn id="1370" idx="2"/>
          </p:cNvCxnSpPr>
          <p:nvPr/>
        </p:nvCxnSpPr>
        <p:spPr>
          <a:xfrm flipH="1" rot="10800000">
            <a:off x="3961439" y="19313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Shape 1393"/>
          <p:cNvCxnSpPr>
            <a:stCxn id="1369" idx="6"/>
            <a:endCxn id="1371" idx="2"/>
          </p:cNvCxnSpPr>
          <p:nvPr/>
        </p:nvCxnSpPr>
        <p:spPr>
          <a:xfrm flipH="1" rot="10800000">
            <a:off x="3961439" y="32843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4" name="Shape 1394"/>
          <p:cNvCxnSpPr>
            <a:stCxn id="1370" idx="6"/>
            <a:endCxn id="1372" idx="2"/>
          </p:cNvCxnSpPr>
          <p:nvPr/>
        </p:nvCxnSpPr>
        <p:spPr>
          <a:xfrm>
            <a:off x="6351614" y="1931200"/>
            <a:ext cx="1443900" cy="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5" name="Shape 1395"/>
          <p:cNvCxnSpPr>
            <a:stCxn id="1370" idx="6"/>
            <a:endCxn id="1373" idx="2"/>
          </p:cNvCxnSpPr>
          <p:nvPr/>
        </p:nvCxnSpPr>
        <p:spPr>
          <a:xfrm>
            <a:off x="6351614" y="1931200"/>
            <a:ext cx="1434600" cy="136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6" name="Shape 1396"/>
          <p:cNvCxnSpPr>
            <a:stCxn id="1371" idx="6"/>
            <a:endCxn id="1372" idx="2"/>
          </p:cNvCxnSpPr>
          <p:nvPr/>
        </p:nvCxnSpPr>
        <p:spPr>
          <a:xfrm flipH="1" rot="10800000">
            <a:off x="6360764" y="1933000"/>
            <a:ext cx="1434600" cy="13512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7" name="Shape 1397"/>
          <p:cNvCxnSpPr>
            <a:stCxn id="1371" idx="6"/>
            <a:endCxn id="1373" idx="2"/>
          </p:cNvCxnSpPr>
          <p:nvPr/>
        </p:nvCxnSpPr>
        <p:spPr>
          <a:xfrm>
            <a:off x="6360764" y="3284200"/>
            <a:ext cx="1425300" cy="15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8" name="Shape 1398"/>
          <p:cNvSpPr/>
          <p:nvPr/>
        </p:nvSpPr>
        <p:spPr>
          <a:xfrm>
            <a:off x="601714" y="8993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Shape 1399"/>
          <p:cNvSpPr/>
          <p:nvPr/>
        </p:nvSpPr>
        <p:spPr>
          <a:xfrm>
            <a:off x="601714" y="2758213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Shape 1400"/>
          <p:cNvSpPr/>
          <p:nvPr/>
        </p:nvSpPr>
        <p:spPr>
          <a:xfrm>
            <a:off x="601714" y="3372475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Shape 1401"/>
          <p:cNvSpPr/>
          <p:nvPr/>
        </p:nvSpPr>
        <p:spPr>
          <a:xfrm>
            <a:off x="601714" y="3979000"/>
            <a:ext cx="495600" cy="5484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2" name="Shape 1402"/>
          <p:cNvCxnSpPr>
            <a:stCxn id="1398" idx="6"/>
            <a:endCxn id="1365" idx="2"/>
          </p:cNvCxnSpPr>
          <p:nvPr/>
        </p:nvCxnSpPr>
        <p:spPr>
          <a:xfrm>
            <a:off x="1097314" y="1173500"/>
            <a:ext cx="2198400" cy="128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3" name="Shape 1403"/>
          <p:cNvCxnSpPr>
            <a:stCxn id="1398" idx="6"/>
            <a:endCxn id="1366" idx="2"/>
          </p:cNvCxnSpPr>
          <p:nvPr/>
        </p:nvCxnSpPr>
        <p:spPr>
          <a:xfrm>
            <a:off x="1097314" y="1173500"/>
            <a:ext cx="2198400" cy="910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Shape 1404"/>
          <p:cNvCxnSpPr>
            <a:stCxn id="1398" idx="6"/>
            <a:endCxn id="1367" idx="2"/>
          </p:cNvCxnSpPr>
          <p:nvPr/>
        </p:nvCxnSpPr>
        <p:spPr>
          <a:xfrm>
            <a:off x="1097314" y="1173500"/>
            <a:ext cx="2198400" cy="1691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Shape 1405"/>
          <p:cNvCxnSpPr>
            <a:stCxn id="1398" idx="6"/>
            <a:endCxn id="1368" idx="2"/>
          </p:cNvCxnSpPr>
          <p:nvPr/>
        </p:nvCxnSpPr>
        <p:spPr>
          <a:xfrm>
            <a:off x="1097314" y="1173500"/>
            <a:ext cx="2198400" cy="24732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Shape 1406"/>
          <p:cNvCxnSpPr>
            <a:stCxn id="1398" idx="6"/>
            <a:endCxn id="1369" idx="2"/>
          </p:cNvCxnSpPr>
          <p:nvPr/>
        </p:nvCxnSpPr>
        <p:spPr>
          <a:xfrm>
            <a:off x="1097314" y="1173500"/>
            <a:ext cx="2207700" cy="3255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7" name="Shape 1407"/>
          <p:cNvCxnSpPr>
            <a:stCxn id="1399" idx="6"/>
            <a:endCxn id="1365" idx="2"/>
          </p:cNvCxnSpPr>
          <p:nvPr/>
        </p:nvCxnSpPr>
        <p:spPr>
          <a:xfrm flipH="1" rot="10800000">
            <a:off x="1097314" y="1301713"/>
            <a:ext cx="2198400" cy="1730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Shape 1408"/>
          <p:cNvCxnSpPr>
            <a:stCxn id="1399" idx="6"/>
            <a:endCxn id="1366" idx="2"/>
          </p:cNvCxnSpPr>
          <p:nvPr/>
        </p:nvCxnSpPr>
        <p:spPr>
          <a:xfrm flipH="1" rot="10800000">
            <a:off x="1097314" y="2083513"/>
            <a:ext cx="2198400" cy="948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Shape 1409"/>
          <p:cNvCxnSpPr>
            <a:stCxn id="1399" idx="6"/>
            <a:endCxn id="1367" idx="2"/>
          </p:cNvCxnSpPr>
          <p:nvPr/>
        </p:nvCxnSpPr>
        <p:spPr>
          <a:xfrm flipH="1" rot="10800000">
            <a:off x="1097314" y="2864713"/>
            <a:ext cx="2198400" cy="1677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Shape 1410"/>
          <p:cNvCxnSpPr>
            <a:stCxn id="1399" idx="6"/>
            <a:endCxn id="1368" idx="2"/>
          </p:cNvCxnSpPr>
          <p:nvPr/>
        </p:nvCxnSpPr>
        <p:spPr>
          <a:xfrm>
            <a:off x="1097314" y="3032413"/>
            <a:ext cx="2198400" cy="6141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Shape 1411"/>
          <p:cNvCxnSpPr>
            <a:stCxn id="1399" idx="6"/>
            <a:endCxn id="1369" idx="2"/>
          </p:cNvCxnSpPr>
          <p:nvPr/>
        </p:nvCxnSpPr>
        <p:spPr>
          <a:xfrm>
            <a:off x="1097314" y="3032413"/>
            <a:ext cx="2207700" cy="13962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Shape 1412"/>
          <p:cNvCxnSpPr>
            <a:stCxn id="1401" idx="6"/>
            <a:endCxn id="1365" idx="2"/>
          </p:cNvCxnSpPr>
          <p:nvPr/>
        </p:nvCxnSpPr>
        <p:spPr>
          <a:xfrm flipH="1" rot="10800000">
            <a:off x="1097314" y="1301800"/>
            <a:ext cx="2198400" cy="2951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Shape 1413"/>
          <p:cNvCxnSpPr>
            <a:stCxn id="1401" idx="6"/>
            <a:endCxn id="1366" idx="2"/>
          </p:cNvCxnSpPr>
          <p:nvPr/>
        </p:nvCxnSpPr>
        <p:spPr>
          <a:xfrm flipH="1" rot="10800000">
            <a:off x="1097314" y="2083600"/>
            <a:ext cx="2198400" cy="2169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4" name="Shape 1414"/>
          <p:cNvCxnSpPr>
            <a:stCxn id="1401" idx="6"/>
            <a:endCxn id="1367" idx="2"/>
          </p:cNvCxnSpPr>
          <p:nvPr/>
        </p:nvCxnSpPr>
        <p:spPr>
          <a:xfrm flipH="1" rot="10800000">
            <a:off x="1097314" y="2864800"/>
            <a:ext cx="2198400" cy="1388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Shape 1415"/>
          <p:cNvCxnSpPr>
            <a:stCxn id="1401" idx="6"/>
            <a:endCxn id="1368" idx="2"/>
          </p:cNvCxnSpPr>
          <p:nvPr/>
        </p:nvCxnSpPr>
        <p:spPr>
          <a:xfrm flipH="1" rot="10800000">
            <a:off x="1097314" y="3646600"/>
            <a:ext cx="2198400" cy="606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Shape 1416"/>
          <p:cNvCxnSpPr>
            <a:stCxn id="1401" idx="6"/>
            <a:endCxn id="1369" idx="2"/>
          </p:cNvCxnSpPr>
          <p:nvPr/>
        </p:nvCxnSpPr>
        <p:spPr>
          <a:xfrm>
            <a:off x="1097314" y="4253200"/>
            <a:ext cx="2207700" cy="175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Shape 1417"/>
          <p:cNvCxnSpPr>
            <a:stCxn id="1400" idx="6"/>
            <a:endCxn id="1365" idx="2"/>
          </p:cNvCxnSpPr>
          <p:nvPr/>
        </p:nvCxnSpPr>
        <p:spPr>
          <a:xfrm flipH="1" rot="10800000">
            <a:off x="1097314" y="1301575"/>
            <a:ext cx="2198400" cy="2345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Shape 1418"/>
          <p:cNvCxnSpPr>
            <a:stCxn id="1400" idx="6"/>
            <a:endCxn id="1366" idx="2"/>
          </p:cNvCxnSpPr>
          <p:nvPr/>
        </p:nvCxnSpPr>
        <p:spPr>
          <a:xfrm flipH="1" rot="10800000">
            <a:off x="1097314" y="2083675"/>
            <a:ext cx="2198400" cy="15630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Shape 1419"/>
          <p:cNvCxnSpPr>
            <a:stCxn id="1400" idx="6"/>
            <a:endCxn id="1367" idx="2"/>
          </p:cNvCxnSpPr>
          <p:nvPr/>
        </p:nvCxnSpPr>
        <p:spPr>
          <a:xfrm flipH="1" rot="10800000">
            <a:off x="1097314" y="2864575"/>
            <a:ext cx="2198400" cy="78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Shape 1420"/>
          <p:cNvCxnSpPr>
            <a:stCxn id="1400" idx="6"/>
            <a:endCxn id="1368" idx="2"/>
          </p:cNvCxnSpPr>
          <p:nvPr/>
        </p:nvCxnSpPr>
        <p:spPr>
          <a:xfrm>
            <a:off x="1097314" y="3646675"/>
            <a:ext cx="2198400" cy="6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Shape 1421"/>
          <p:cNvCxnSpPr>
            <a:stCxn id="1400" idx="6"/>
            <a:endCxn id="1369" idx="2"/>
          </p:cNvCxnSpPr>
          <p:nvPr/>
        </p:nvCxnSpPr>
        <p:spPr>
          <a:xfrm>
            <a:off x="1097314" y="3646675"/>
            <a:ext cx="2207700" cy="7818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2" name="Shape 1422"/>
          <p:cNvSpPr txBox="1"/>
          <p:nvPr/>
        </p:nvSpPr>
        <p:spPr>
          <a:xfrm>
            <a:off x="7437926" y="1261200"/>
            <a:ext cx="1353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</a:rPr>
              <a:t>Sobreviveu</a:t>
            </a:r>
            <a:endParaRPr b="1" sz="1600">
              <a:solidFill>
                <a:srgbClr val="434343"/>
              </a:solidFill>
            </a:endParaRPr>
          </a:p>
        </p:txBody>
      </p:sp>
      <p:sp>
        <p:nvSpPr>
          <p:cNvPr id="1423" name="Shape 1423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</a:t>
            </a:r>
            <a:endParaRPr sz="3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Shape 1428"/>
          <p:cNvSpPr txBox="1"/>
          <p:nvPr>
            <p:ph idx="3" type="subTitle"/>
          </p:nvPr>
        </p:nvSpPr>
        <p:spPr>
          <a:xfrm>
            <a:off x="7982487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Shape 1429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Multilayer Perceptron </a:t>
            </a:r>
            <a:r>
              <a:rPr lang="pt-BR" sz="3800"/>
              <a:t>(Precisão: 0.83)</a:t>
            </a:r>
            <a:endParaRPr sz="3800"/>
          </a:p>
        </p:txBody>
      </p:sp>
      <p:pic>
        <p:nvPicPr>
          <p:cNvPr id="1430" name="Shape 1430"/>
          <p:cNvPicPr preferRelativeResize="0"/>
          <p:nvPr/>
        </p:nvPicPr>
        <p:blipFill rotWithShape="1">
          <a:blip r:embed="rId3">
            <a:alphaModFix/>
          </a:blip>
          <a:srcRect b="11080" l="12291" r="10206" t="11483"/>
          <a:stretch/>
        </p:blipFill>
        <p:spPr>
          <a:xfrm>
            <a:off x="1028700" y="1066800"/>
            <a:ext cx="70866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Shape 1431"/>
          <p:cNvPicPr preferRelativeResize="0"/>
          <p:nvPr/>
        </p:nvPicPr>
        <p:blipFill rotWithShape="1">
          <a:blip r:embed="rId4">
            <a:alphaModFix/>
          </a:blip>
          <a:srcRect b="10951" l="12620" r="10141" t="11655"/>
          <a:stretch/>
        </p:blipFill>
        <p:spPr>
          <a:xfrm>
            <a:off x="1028700" y="1066800"/>
            <a:ext cx="7048500" cy="37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Shape 1437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Shape 1438"/>
          <p:cNvSpPr/>
          <p:nvPr/>
        </p:nvSpPr>
        <p:spPr>
          <a:xfrm>
            <a:off x="2658459" y="256679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39" name="Shape 1439"/>
          <p:cNvSpPr/>
          <p:nvPr/>
        </p:nvSpPr>
        <p:spPr>
          <a:xfrm>
            <a:off x="3251381" y="22062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Shape 1440"/>
          <p:cNvSpPr/>
          <p:nvPr/>
        </p:nvSpPr>
        <p:spPr>
          <a:xfrm>
            <a:off x="4659433" y="194929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Shape 1441"/>
          <p:cNvSpPr/>
          <p:nvPr/>
        </p:nvSpPr>
        <p:spPr>
          <a:xfrm>
            <a:off x="5298971" y="22964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Shape 1442"/>
          <p:cNvSpPr/>
          <p:nvPr/>
        </p:nvSpPr>
        <p:spPr>
          <a:xfrm>
            <a:off x="5722128" y="16841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Shape 1443"/>
          <p:cNvSpPr/>
          <p:nvPr/>
        </p:nvSpPr>
        <p:spPr>
          <a:xfrm>
            <a:off x="6021387" y="283708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Shape 1444"/>
          <p:cNvSpPr/>
          <p:nvPr/>
        </p:nvSpPr>
        <p:spPr>
          <a:xfrm>
            <a:off x="5422869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Shape 1445"/>
          <p:cNvSpPr/>
          <p:nvPr/>
        </p:nvSpPr>
        <p:spPr>
          <a:xfrm>
            <a:off x="4748657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Shape 1446"/>
          <p:cNvSpPr/>
          <p:nvPr/>
        </p:nvSpPr>
        <p:spPr>
          <a:xfrm>
            <a:off x="6485535" y="212369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Shape 1447"/>
          <p:cNvSpPr/>
          <p:nvPr/>
        </p:nvSpPr>
        <p:spPr>
          <a:xfrm>
            <a:off x="2359200" y="194929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48" name="Shape 1448"/>
          <p:cNvSpPr/>
          <p:nvPr/>
        </p:nvSpPr>
        <p:spPr>
          <a:xfrm>
            <a:off x="3829085" y="23974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49" name="Shape 1449"/>
          <p:cNvSpPr/>
          <p:nvPr/>
        </p:nvSpPr>
        <p:spPr>
          <a:xfrm>
            <a:off x="3475911" y="311752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50" name="Shape 1450"/>
          <p:cNvSpPr/>
          <p:nvPr/>
        </p:nvSpPr>
        <p:spPr>
          <a:xfrm>
            <a:off x="2957732" y="360532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51" name="Shape 1451"/>
          <p:cNvSpPr/>
          <p:nvPr/>
        </p:nvSpPr>
        <p:spPr>
          <a:xfrm>
            <a:off x="3931677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52" name="Shape 1452"/>
          <p:cNvSpPr/>
          <p:nvPr/>
        </p:nvSpPr>
        <p:spPr>
          <a:xfrm>
            <a:off x="3475911" y="4028858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53" name="Shape 1453"/>
          <p:cNvSpPr/>
          <p:nvPr/>
        </p:nvSpPr>
        <p:spPr>
          <a:xfrm>
            <a:off x="4387448" y="2662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54" name="Shape 1454"/>
          <p:cNvSpPr/>
          <p:nvPr/>
        </p:nvSpPr>
        <p:spPr>
          <a:xfrm>
            <a:off x="4207456" y="15422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Shape 1455"/>
          <p:cNvSpPr/>
          <p:nvPr/>
        </p:nvSpPr>
        <p:spPr>
          <a:xfrm>
            <a:off x="4387461" y="36717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56" name="Shape 1456"/>
          <p:cNvSpPr/>
          <p:nvPr/>
        </p:nvSpPr>
        <p:spPr>
          <a:xfrm>
            <a:off x="2439552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5047927" y="4028853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2957725" y="154227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3596723" y="154227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60" name="Shape 1460"/>
          <p:cNvSpPr txBox="1"/>
          <p:nvPr/>
        </p:nvSpPr>
        <p:spPr>
          <a:xfrm>
            <a:off x="3781425" y="1290050"/>
            <a:ext cx="299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229278" y="3456951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Shape 1462"/>
          <p:cNvSpPr/>
          <p:nvPr/>
        </p:nvSpPr>
        <p:spPr>
          <a:xfrm>
            <a:off x="229278" y="3948876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Shape 1463"/>
          <p:cNvSpPr txBox="1"/>
          <p:nvPr/>
        </p:nvSpPr>
        <p:spPr>
          <a:xfrm>
            <a:off x="367775" y="3478200"/>
            <a:ext cx="1991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362675" y="3919725"/>
            <a:ext cx="1560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K vizinhos mais próximos (KNN)</a:t>
            </a:r>
            <a:endParaRPr sz="3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Shape 1471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Shape 1472"/>
          <p:cNvSpPr/>
          <p:nvPr/>
        </p:nvSpPr>
        <p:spPr>
          <a:xfrm>
            <a:off x="2658459" y="256679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73" name="Shape 1473"/>
          <p:cNvSpPr/>
          <p:nvPr/>
        </p:nvSpPr>
        <p:spPr>
          <a:xfrm>
            <a:off x="3251381" y="22062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Shape 1474"/>
          <p:cNvSpPr/>
          <p:nvPr/>
        </p:nvSpPr>
        <p:spPr>
          <a:xfrm>
            <a:off x="4659433" y="194929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Shape 1475"/>
          <p:cNvSpPr/>
          <p:nvPr/>
        </p:nvSpPr>
        <p:spPr>
          <a:xfrm>
            <a:off x="5298971" y="22964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Shape 1476"/>
          <p:cNvSpPr/>
          <p:nvPr/>
        </p:nvSpPr>
        <p:spPr>
          <a:xfrm>
            <a:off x="5722128" y="16841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Shape 1477"/>
          <p:cNvSpPr/>
          <p:nvPr/>
        </p:nvSpPr>
        <p:spPr>
          <a:xfrm>
            <a:off x="6021387" y="283708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Shape 1478"/>
          <p:cNvSpPr/>
          <p:nvPr/>
        </p:nvSpPr>
        <p:spPr>
          <a:xfrm>
            <a:off x="5422869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Shape 1479"/>
          <p:cNvSpPr/>
          <p:nvPr/>
        </p:nvSpPr>
        <p:spPr>
          <a:xfrm>
            <a:off x="4748657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Shape 1480"/>
          <p:cNvSpPr/>
          <p:nvPr/>
        </p:nvSpPr>
        <p:spPr>
          <a:xfrm>
            <a:off x="6485535" y="212369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Shape 1481"/>
          <p:cNvSpPr/>
          <p:nvPr/>
        </p:nvSpPr>
        <p:spPr>
          <a:xfrm>
            <a:off x="2359200" y="194929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82" name="Shape 1482"/>
          <p:cNvSpPr/>
          <p:nvPr/>
        </p:nvSpPr>
        <p:spPr>
          <a:xfrm>
            <a:off x="3829085" y="23974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83" name="Shape 1483"/>
          <p:cNvSpPr/>
          <p:nvPr/>
        </p:nvSpPr>
        <p:spPr>
          <a:xfrm>
            <a:off x="3475911" y="311752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84" name="Shape 1484"/>
          <p:cNvSpPr/>
          <p:nvPr/>
        </p:nvSpPr>
        <p:spPr>
          <a:xfrm>
            <a:off x="2957732" y="360532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85" name="Shape 1485"/>
          <p:cNvSpPr/>
          <p:nvPr/>
        </p:nvSpPr>
        <p:spPr>
          <a:xfrm>
            <a:off x="3931677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86" name="Shape 1486"/>
          <p:cNvSpPr/>
          <p:nvPr/>
        </p:nvSpPr>
        <p:spPr>
          <a:xfrm>
            <a:off x="3475911" y="4028858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87" name="Shape 1487"/>
          <p:cNvSpPr/>
          <p:nvPr/>
        </p:nvSpPr>
        <p:spPr>
          <a:xfrm>
            <a:off x="4387448" y="2662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88" name="Shape 1488"/>
          <p:cNvSpPr/>
          <p:nvPr/>
        </p:nvSpPr>
        <p:spPr>
          <a:xfrm>
            <a:off x="4207456" y="15422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Shape 1489"/>
          <p:cNvSpPr/>
          <p:nvPr/>
        </p:nvSpPr>
        <p:spPr>
          <a:xfrm>
            <a:off x="4387461" y="36717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90" name="Shape 1490"/>
          <p:cNvSpPr/>
          <p:nvPr/>
        </p:nvSpPr>
        <p:spPr>
          <a:xfrm>
            <a:off x="2439552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91" name="Shape 1491"/>
          <p:cNvSpPr/>
          <p:nvPr/>
        </p:nvSpPr>
        <p:spPr>
          <a:xfrm>
            <a:off x="5047927" y="4028853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92" name="Shape 1492"/>
          <p:cNvSpPr/>
          <p:nvPr/>
        </p:nvSpPr>
        <p:spPr>
          <a:xfrm>
            <a:off x="2957725" y="154227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3596723" y="154227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494" name="Shape 1494"/>
          <p:cNvSpPr txBox="1"/>
          <p:nvPr/>
        </p:nvSpPr>
        <p:spPr>
          <a:xfrm>
            <a:off x="3781425" y="1290050"/>
            <a:ext cx="299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Shape 1495"/>
          <p:cNvSpPr/>
          <p:nvPr/>
        </p:nvSpPr>
        <p:spPr>
          <a:xfrm>
            <a:off x="229278" y="3456951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Shape 1496"/>
          <p:cNvSpPr/>
          <p:nvPr/>
        </p:nvSpPr>
        <p:spPr>
          <a:xfrm>
            <a:off x="229278" y="3948876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Shape 1497"/>
          <p:cNvSpPr txBox="1"/>
          <p:nvPr/>
        </p:nvSpPr>
        <p:spPr>
          <a:xfrm>
            <a:off x="367775" y="3478200"/>
            <a:ext cx="1991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Shape 1498"/>
          <p:cNvSpPr txBox="1"/>
          <p:nvPr/>
        </p:nvSpPr>
        <p:spPr>
          <a:xfrm>
            <a:off x="362675" y="3919725"/>
            <a:ext cx="1560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Shape 1499"/>
          <p:cNvSpPr txBox="1"/>
          <p:nvPr/>
        </p:nvSpPr>
        <p:spPr>
          <a:xfrm>
            <a:off x="404575" y="1563900"/>
            <a:ext cx="1178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libri"/>
                <a:ea typeface="Calibri"/>
                <a:cs typeface="Calibri"/>
                <a:sym typeface="Calibri"/>
              </a:rPr>
              <a:t>K =1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Shape 1500"/>
          <p:cNvSpPr/>
          <p:nvPr/>
        </p:nvSpPr>
        <p:spPr>
          <a:xfrm>
            <a:off x="3550650" y="1197600"/>
            <a:ext cx="999000" cy="1175100"/>
          </a:xfrm>
          <a:prstGeom prst="roundRect">
            <a:avLst>
              <a:gd fmla="val 16667" name="adj"/>
            </a:avLst>
          </a:prstGeom>
          <a:solidFill>
            <a:srgbClr val="908E88">
              <a:alpha val="3192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Shape 1501"/>
          <p:cNvSpPr/>
          <p:nvPr/>
        </p:nvSpPr>
        <p:spPr>
          <a:xfrm>
            <a:off x="2933463" y="1197600"/>
            <a:ext cx="999000" cy="1175100"/>
          </a:xfrm>
          <a:prstGeom prst="roundRect">
            <a:avLst>
              <a:gd fmla="val 16667" name="adj"/>
            </a:avLst>
          </a:prstGeom>
          <a:solidFill>
            <a:srgbClr val="908E88">
              <a:alpha val="3192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Shape 1502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K vizinhos mais próximos (KNN)</a:t>
            </a:r>
            <a:endParaRPr sz="3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Shape 1508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Shape 1509"/>
          <p:cNvSpPr/>
          <p:nvPr/>
        </p:nvSpPr>
        <p:spPr>
          <a:xfrm>
            <a:off x="2658459" y="256679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10" name="Shape 1510"/>
          <p:cNvSpPr/>
          <p:nvPr/>
        </p:nvSpPr>
        <p:spPr>
          <a:xfrm>
            <a:off x="3251381" y="22062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Shape 1511"/>
          <p:cNvSpPr/>
          <p:nvPr/>
        </p:nvSpPr>
        <p:spPr>
          <a:xfrm>
            <a:off x="4659433" y="194929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Shape 1512"/>
          <p:cNvSpPr/>
          <p:nvPr/>
        </p:nvSpPr>
        <p:spPr>
          <a:xfrm>
            <a:off x="5298971" y="22964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Shape 1513"/>
          <p:cNvSpPr/>
          <p:nvPr/>
        </p:nvSpPr>
        <p:spPr>
          <a:xfrm>
            <a:off x="5722128" y="16841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Shape 1514"/>
          <p:cNvSpPr/>
          <p:nvPr/>
        </p:nvSpPr>
        <p:spPr>
          <a:xfrm>
            <a:off x="6021387" y="283708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Shape 1515"/>
          <p:cNvSpPr/>
          <p:nvPr/>
        </p:nvSpPr>
        <p:spPr>
          <a:xfrm>
            <a:off x="5422869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Shape 1516"/>
          <p:cNvSpPr/>
          <p:nvPr/>
        </p:nvSpPr>
        <p:spPr>
          <a:xfrm>
            <a:off x="4748657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Shape 1517"/>
          <p:cNvSpPr/>
          <p:nvPr/>
        </p:nvSpPr>
        <p:spPr>
          <a:xfrm>
            <a:off x="6485535" y="212369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Shape 1518"/>
          <p:cNvSpPr/>
          <p:nvPr/>
        </p:nvSpPr>
        <p:spPr>
          <a:xfrm>
            <a:off x="2359200" y="194929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19" name="Shape 1519"/>
          <p:cNvSpPr/>
          <p:nvPr/>
        </p:nvSpPr>
        <p:spPr>
          <a:xfrm>
            <a:off x="3829085" y="2473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3475911" y="311752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21" name="Shape 1521"/>
          <p:cNvSpPr/>
          <p:nvPr/>
        </p:nvSpPr>
        <p:spPr>
          <a:xfrm>
            <a:off x="2957732" y="360532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22" name="Shape 1522"/>
          <p:cNvSpPr/>
          <p:nvPr/>
        </p:nvSpPr>
        <p:spPr>
          <a:xfrm>
            <a:off x="3931677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23" name="Shape 1523"/>
          <p:cNvSpPr/>
          <p:nvPr/>
        </p:nvSpPr>
        <p:spPr>
          <a:xfrm>
            <a:off x="3475911" y="4028858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24" name="Shape 1524"/>
          <p:cNvSpPr/>
          <p:nvPr/>
        </p:nvSpPr>
        <p:spPr>
          <a:xfrm>
            <a:off x="4387448" y="2662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25" name="Shape 1525"/>
          <p:cNvSpPr/>
          <p:nvPr/>
        </p:nvSpPr>
        <p:spPr>
          <a:xfrm>
            <a:off x="4207456" y="15422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Shape 1526"/>
          <p:cNvSpPr/>
          <p:nvPr/>
        </p:nvSpPr>
        <p:spPr>
          <a:xfrm>
            <a:off x="4387461" y="36717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27" name="Shape 1527"/>
          <p:cNvSpPr/>
          <p:nvPr/>
        </p:nvSpPr>
        <p:spPr>
          <a:xfrm>
            <a:off x="2439552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28" name="Shape 1528"/>
          <p:cNvSpPr/>
          <p:nvPr/>
        </p:nvSpPr>
        <p:spPr>
          <a:xfrm>
            <a:off x="5047927" y="4028853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2957725" y="154227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30" name="Shape 1530"/>
          <p:cNvSpPr/>
          <p:nvPr/>
        </p:nvSpPr>
        <p:spPr>
          <a:xfrm>
            <a:off x="3596723" y="154227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31" name="Shape 1531"/>
          <p:cNvSpPr txBox="1"/>
          <p:nvPr/>
        </p:nvSpPr>
        <p:spPr>
          <a:xfrm>
            <a:off x="3781425" y="1290050"/>
            <a:ext cx="299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Shape 1532"/>
          <p:cNvSpPr/>
          <p:nvPr/>
        </p:nvSpPr>
        <p:spPr>
          <a:xfrm>
            <a:off x="229278" y="3456951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Shape 1533"/>
          <p:cNvSpPr/>
          <p:nvPr/>
        </p:nvSpPr>
        <p:spPr>
          <a:xfrm>
            <a:off x="229278" y="3948876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Shape 1534"/>
          <p:cNvSpPr txBox="1"/>
          <p:nvPr/>
        </p:nvSpPr>
        <p:spPr>
          <a:xfrm>
            <a:off x="367775" y="3478200"/>
            <a:ext cx="1991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Shape 1535"/>
          <p:cNvSpPr txBox="1"/>
          <p:nvPr/>
        </p:nvSpPr>
        <p:spPr>
          <a:xfrm>
            <a:off x="362675" y="3919725"/>
            <a:ext cx="1560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Shape 1536"/>
          <p:cNvSpPr/>
          <p:nvPr/>
        </p:nvSpPr>
        <p:spPr>
          <a:xfrm>
            <a:off x="2957725" y="1355825"/>
            <a:ext cx="1602900" cy="1563900"/>
          </a:xfrm>
          <a:prstGeom prst="roundRect">
            <a:avLst>
              <a:gd fmla="val 16667" name="adj"/>
            </a:avLst>
          </a:prstGeom>
          <a:solidFill>
            <a:srgbClr val="908E88">
              <a:alpha val="3192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Shape 1537"/>
          <p:cNvSpPr txBox="1"/>
          <p:nvPr/>
        </p:nvSpPr>
        <p:spPr>
          <a:xfrm>
            <a:off x="404575" y="1563900"/>
            <a:ext cx="1178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libri"/>
                <a:ea typeface="Calibri"/>
                <a:cs typeface="Calibri"/>
                <a:sym typeface="Calibri"/>
              </a:rPr>
              <a:t>K =3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Shape 1538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K vizinhos mais próximos (KNN)</a:t>
            </a:r>
            <a:endParaRPr sz="3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Shape 1544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Shape 1545"/>
          <p:cNvSpPr/>
          <p:nvPr/>
        </p:nvSpPr>
        <p:spPr>
          <a:xfrm>
            <a:off x="2658459" y="256679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46" name="Shape 1546"/>
          <p:cNvSpPr/>
          <p:nvPr/>
        </p:nvSpPr>
        <p:spPr>
          <a:xfrm>
            <a:off x="3251381" y="22062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Shape 1547"/>
          <p:cNvSpPr/>
          <p:nvPr/>
        </p:nvSpPr>
        <p:spPr>
          <a:xfrm>
            <a:off x="4659433" y="194929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Shape 1548"/>
          <p:cNvSpPr/>
          <p:nvPr/>
        </p:nvSpPr>
        <p:spPr>
          <a:xfrm>
            <a:off x="5298971" y="22964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Shape 1549"/>
          <p:cNvSpPr/>
          <p:nvPr/>
        </p:nvSpPr>
        <p:spPr>
          <a:xfrm>
            <a:off x="5722128" y="16841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Shape 1550"/>
          <p:cNvSpPr/>
          <p:nvPr/>
        </p:nvSpPr>
        <p:spPr>
          <a:xfrm>
            <a:off x="6021387" y="283708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Shape 1551"/>
          <p:cNvSpPr/>
          <p:nvPr/>
        </p:nvSpPr>
        <p:spPr>
          <a:xfrm>
            <a:off x="5422869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Shape 1552"/>
          <p:cNvSpPr/>
          <p:nvPr/>
        </p:nvSpPr>
        <p:spPr>
          <a:xfrm>
            <a:off x="4748657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Shape 1553"/>
          <p:cNvSpPr/>
          <p:nvPr/>
        </p:nvSpPr>
        <p:spPr>
          <a:xfrm>
            <a:off x="6485535" y="212369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Shape 1554"/>
          <p:cNvSpPr/>
          <p:nvPr/>
        </p:nvSpPr>
        <p:spPr>
          <a:xfrm>
            <a:off x="2359200" y="194929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55" name="Shape 1555"/>
          <p:cNvSpPr/>
          <p:nvPr/>
        </p:nvSpPr>
        <p:spPr>
          <a:xfrm>
            <a:off x="3829085" y="2473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56" name="Shape 1556"/>
          <p:cNvSpPr/>
          <p:nvPr/>
        </p:nvSpPr>
        <p:spPr>
          <a:xfrm>
            <a:off x="3475911" y="311752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57" name="Shape 1557"/>
          <p:cNvSpPr/>
          <p:nvPr/>
        </p:nvSpPr>
        <p:spPr>
          <a:xfrm>
            <a:off x="2957732" y="360532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58" name="Shape 1558"/>
          <p:cNvSpPr/>
          <p:nvPr/>
        </p:nvSpPr>
        <p:spPr>
          <a:xfrm>
            <a:off x="3931677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59" name="Shape 1559"/>
          <p:cNvSpPr/>
          <p:nvPr/>
        </p:nvSpPr>
        <p:spPr>
          <a:xfrm>
            <a:off x="3475911" y="4028858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60" name="Shape 1560"/>
          <p:cNvSpPr/>
          <p:nvPr/>
        </p:nvSpPr>
        <p:spPr>
          <a:xfrm>
            <a:off x="4387448" y="2662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61" name="Shape 1561"/>
          <p:cNvSpPr/>
          <p:nvPr/>
        </p:nvSpPr>
        <p:spPr>
          <a:xfrm>
            <a:off x="4207456" y="15422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Shape 1562"/>
          <p:cNvSpPr/>
          <p:nvPr/>
        </p:nvSpPr>
        <p:spPr>
          <a:xfrm>
            <a:off x="4387461" y="36717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63" name="Shape 1563"/>
          <p:cNvSpPr/>
          <p:nvPr/>
        </p:nvSpPr>
        <p:spPr>
          <a:xfrm>
            <a:off x="2439552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64" name="Shape 1564"/>
          <p:cNvSpPr/>
          <p:nvPr/>
        </p:nvSpPr>
        <p:spPr>
          <a:xfrm>
            <a:off x="5047927" y="4028853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65" name="Shape 1565"/>
          <p:cNvSpPr/>
          <p:nvPr/>
        </p:nvSpPr>
        <p:spPr>
          <a:xfrm>
            <a:off x="2957725" y="154227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66" name="Shape 1566"/>
          <p:cNvSpPr/>
          <p:nvPr/>
        </p:nvSpPr>
        <p:spPr>
          <a:xfrm>
            <a:off x="3596723" y="154227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67" name="Shape 1567"/>
          <p:cNvSpPr txBox="1"/>
          <p:nvPr/>
        </p:nvSpPr>
        <p:spPr>
          <a:xfrm>
            <a:off x="3781425" y="1290050"/>
            <a:ext cx="299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Shape 1568"/>
          <p:cNvSpPr/>
          <p:nvPr/>
        </p:nvSpPr>
        <p:spPr>
          <a:xfrm>
            <a:off x="229278" y="3456951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Shape 1569"/>
          <p:cNvSpPr/>
          <p:nvPr/>
        </p:nvSpPr>
        <p:spPr>
          <a:xfrm>
            <a:off x="229278" y="3948876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Shape 1570"/>
          <p:cNvSpPr txBox="1"/>
          <p:nvPr/>
        </p:nvSpPr>
        <p:spPr>
          <a:xfrm>
            <a:off x="367775" y="3478200"/>
            <a:ext cx="1991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Shape 1571"/>
          <p:cNvSpPr txBox="1"/>
          <p:nvPr/>
        </p:nvSpPr>
        <p:spPr>
          <a:xfrm>
            <a:off x="362675" y="3919725"/>
            <a:ext cx="1560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Shape 1572"/>
          <p:cNvSpPr txBox="1"/>
          <p:nvPr/>
        </p:nvSpPr>
        <p:spPr>
          <a:xfrm>
            <a:off x="404575" y="1563900"/>
            <a:ext cx="1178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libri"/>
                <a:ea typeface="Calibri"/>
                <a:cs typeface="Calibri"/>
                <a:sym typeface="Calibri"/>
              </a:rPr>
              <a:t>K =3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K vizinhos mais próximos (KNN)</a:t>
            </a:r>
            <a:endParaRPr sz="3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Shape 1579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Shape 1580"/>
          <p:cNvSpPr/>
          <p:nvPr/>
        </p:nvSpPr>
        <p:spPr>
          <a:xfrm>
            <a:off x="2658459" y="256679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81" name="Shape 1581"/>
          <p:cNvSpPr/>
          <p:nvPr/>
        </p:nvSpPr>
        <p:spPr>
          <a:xfrm>
            <a:off x="3251381" y="22062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Shape 1582"/>
          <p:cNvSpPr/>
          <p:nvPr/>
        </p:nvSpPr>
        <p:spPr>
          <a:xfrm>
            <a:off x="4659433" y="194929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Shape 1583"/>
          <p:cNvSpPr/>
          <p:nvPr/>
        </p:nvSpPr>
        <p:spPr>
          <a:xfrm>
            <a:off x="5298971" y="22964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Shape 1584"/>
          <p:cNvSpPr/>
          <p:nvPr/>
        </p:nvSpPr>
        <p:spPr>
          <a:xfrm>
            <a:off x="5722128" y="16841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Shape 1585"/>
          <p:cNvSpPr/>
          <p:nvPr/>
        </p:nvSpPr>
        <p:spPr>
          <a:xfrm>
            <a:off x="6021387" y="283708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Shape 1586"/>
          <p:cNvSpPr/>
          <p:nvPr/>
        </p:nvSpPr>
        <p:spPr>
          <a:xfrm>
            <a:off x="5422869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Shape 1587"/>
          <p:cNvSpPr/>
          <p:nvPr/>
        </p:nvSpPr>
        <p:spPr>
          <a:xfrm>
            <a:off x="4748657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Shape 1588"/>
          <p:cNvSpPr/>
          <p:nvPr/>
        </p:nvSpPr>
        <p:spPr>
          <a:xfrm>
            <a:off x="6485535" y="212369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Shape 1589"/>
          <p:cNvSpPr/>
          <p:nvPr/>
        </p:nvSpPr>
        <p:spPr>
          <a:xfrm>
            <a:off x="2359200" y="194929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90" name="Shape 1590"/>
          <p:cNvSpPr/>
          <p:nvPr/>
        </p:nvSpPr>
        <p:spPr>
          <a:xfrm>
            <a:off x="3829085" y="2473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91" name="Shape 1591"/>
          <p:cNvSpPr/>
          <p:nvPr/>
        </p:nvSpPr>
        <p:spPr>
          <a:xfrm>
            <a:off x="3475911" y="311752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92" name="Shape 1592"/>
          <p:cNvSpPr/>
          <p:nvPr/>
        </p:nvSpPr>
        <p:spPr>
          <a:xfrm>
            <a:off x="2957732" y="360532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93" name="Shape 1593"/>
          <p:cNvSpPr/>
          <p:nvPr/>
        </p:nvSpPr>
        <p:spPr>
          <a:xfrm>
            <a:off x="3931677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94" name="Shape 1594"/>
          <p:cNvSpPr/>
          <p:nvPr/>
        </p:nvSpPr>
        <p:spPr>
          <a:xfrm>
            <a:off x="3475911" y="4028858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95" name="Shape 1595"/>
          <p:cNvSpPr/>
          <p:nvPr/>
        </p:nvSpPr>
        <p:spPr>
          <a:xfrm>
            <a:off x="4387448" y="2662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96" name="Shape 1596"/>
          <p:cNvSpPr/>
          <p:nvPr/>
        </p:nvSpPr>
        <p:spPr>
          <a:xfrm>
            <a:off x="4207456" y="15422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Shape 1597"/>
          <p:cNvSpPr/>
          <p:nvPr/>
        </p:nvSpPr>
        <p:spPr>
          <a:xfrm>
            <a:off x="4387461" y="36717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98" name="Shape 1598"/>
          <p:cNvSpPr/>
          <p:nvPr/>
        </p:nvSpPr>
        <p:spPr>
          <a:xfrm>
            <a:off x="2439552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599" name="Shape 1599"/>
          <p:cNvSpPr/>
          <p:nvPr/>
        </p:nvSpPr>
        <p:spPr>
          <a:xfrm>
            <a:off x="5047927" y="4028853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00" name="Shape 1600"/>
          <p:cNvSpPr/>
          <p:nvPr/>
        </p:nvSpPr>
        <p:spPr>
          <a:xfrm>
            <a:off x="2957725" y="154227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01" name="Shape 1601"/>
          <p:cNvSpPr/>
          <p:nvPr/>
        </p:nvSpPr>
        <p:spPr>
          <a:xfrm>
            <a:off x="3596723" y="154227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02" name="Shape 1602"/>
          <p:cNvSpPr txBox="1"/>
          <p:nvPr/>
        </p:nvSpPr>
        <p:spPr>
          <a:xfrm>
            <a:off x="3781425" y="1290050"/>
            <a:ext cx="299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Shape 1603"/>
          <p:cNvSpPr/>
          <p:nvPr/>
        </p:nvSpPr>
        <p:spPr>
          <a:xfrm>
            <a:off x="229278" y="3456951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Shape 1604"/>
          <p:cNvSpPr/>
          <p:nvPr/>
        </p:nvSpPr>
        <p:spPr>
          <a:xfrm>
            <a:off x="229278" y="3948876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Shape 1605"/>
          <p:cNvSpPr txBox="1"/>
          <p:nvPr/>
        </p:nvSpPr>
        <p:spPr>
          <a:xfrm>
            <a:off x="367775" y="3478200"/>
            <a:ext cx="1991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Shape 1606"/>
          <p:cNvSpPr txBox="1"/>
          <p:nvPr/>
        </p:nvSpPr>
        <p:spPr>
          <a:xfrm>
            <a:off x="362675" y="3919725"/>
            <a:ext cx="1560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Shape 1607"/>
          <p:cNvSpPr txBox="1"/>
          <p:nvPr/>
        </p:nvSpPr>
        <p:spPr>
          <a:xfrm>
            <a:off x="404575" y="1563900"/>
            <a:ext cx="1178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libri"/>
                <a:ea typeface="Calibri"/>
                <a:cs typeface="Calibri"/>
                <a:sym typeface="Calibri"/>
              </a:rPr>
              <a:t>K =5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Shape 1608"/>
          <p:cNvSpPr/>
          <p:nvPr/>
        </p:nvSpPr>
        <p:spPr>
          <a:xfrm>
            <a:off x="2957725" y="1279625"/>
            <a:ext cx="1791000" cy="2122500"/>
          </a:xfrm>
          <a:prstGeom prst="roundRect">
            <a:avLst>
              <a:gd fmla="val 16667" name="adj"/>
            </a:avLst>
          </a:prstGeom>
          <a:solidFill>
            <a:srgbClr val="908E88">
              <a:alpha val="3192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Shape 1609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K vizinhos mais próximos (KNN)</a:t>
            </a:r>
            <a:endParaRPr sz="3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544252" y="332088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Sistemas de Recomendação</a:t>
            </a:r>
            <a:endParaRPr sz="3800"/>
          </a:p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550" y="3043651"/>
            <a:ext cx="2614825" cy="98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11" y="894005"/>
            <a:ext cx="3211226" cy="18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750" y="1578950"/>
            <a:ext cx="2485823" cy="74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3937" y="1668600"/>
            <a:ext cx="2485817" cy="18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663" y="3142950"/>
            <a:ext cx="2845300" cy="6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Shape 1615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Shape 1616"/>
          <p:cNvSpPr/>
          <p:nvPr/>
        </p:nvSpPr>
        <p:spPr>
          <a:xfrm>
            <a:off x="2658459" y="256679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17" name="Shape 1617"/>
          <p:cNvSpPr/>
          <p:nvPr/>
        </p:nvSpPr>
        <p:spPr>
          <a:xfrm>
            <a:off x="3251381" y="22062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Shape 1618"/>
          <p:cNvSpPr/>
          <p:nvPr/>
        </p:nvSpPr>
        <p:spPr>
          <a:xfrm>
            <a:off x="4659433" y="194929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Shape 1619"/>
          <p:cNvSpPr/>
          <p:nvPr/>
        </p:nvSpPr>
        <p:spPr>
          <a:xfrm>
            <a:off x="5298971" y="22964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Shape 1620"/>
          <p:cNvSpPr/>
          <p:nvPr/>
        </p:nvSpPr>
        <p:spPr>
          <a:xfrm>
            <a:off x="5722128" y="1684101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Shape 1621"/>
          <p:cNvSpPr/>
          <p:nvPr/>
        </p:nvSpPr>
        <p:spPr>
          <a:xfrm>
            <a:off x="6021387" y="2837084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Shape 1622"/>
          <p:cNvSpPr/>
          <p:nvPr/>
        </p:nvSpPr>
        <p:spPr>
          <a:xfrm>
            <a:off x="5422869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Shape 1623"/>
          <p:cNvSpPr/>
          <p:nvPr/>
        </p:nvSpPr>
        <p:spPr>
          <a:xfrm>
            <a:off x="4748657" y="311751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Shape 1624"/>
          <p:cNvSpPr/>
          <p:nvPr/>
        </p:nvSpPr>
        <p:spPr>
          <a:xfrm>
            <a:off x="6485535" y="212369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Shape 1625"/>
          <p:cNvSpPr/>
          <p:nvPr/>
        </p:nvSpPr>
        <p:spPr>
          <a:xfrm>
            <a:off x="2359200" y="194929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26" name="Shape 1626"/>
          <p:cNvSpPr/>
          <p:nvPr/>
        </p:nvSpPr>
        <p:spPr>
          <a:xfrm>
            <a:off x="3829085" y="2473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27" name="Shape 1627"/>
          <p:cNvSpPr/>
          <p:nvPr/>
        </p:nvSpPr>
        <p:spPr>
          <a:xfrm>
            <a:off x="3475911" y="311752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28" name="Shape 1628"/>
          <p:cNvSpPr/>
          <p:nvPr/>
        </p:nvSpPr>
        <p:spPr>
          <a:xfrm>
            <a:off x="2957732" y="3605327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29" name="Shape 1629"/>
          <p:cNvSpPr/>
          <p:nvPr/>
        </p:nvSpPr>
        <p:spPr>
          <a:xfrm>
            <a:off x="3931677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30" name="Shape 1630"/>
          <p:cNvSpPr/>
          <p:nvPr/>
        </p:nvSpPr>
        <p:spPr>
          <a:xfrm>
            <a:off x="3475911" y="4028858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31" name="Shape 1631"/>
          <p:cNvSpPr/>
          <p:nvPr/>
        </p:nvSpPr>
        <p:spPr>
          <a:xfrm>
            <a:off x="4387448" y="266269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32" name="Shape 1632"/>
          <p:cNvSpPr/>
          <p:nvPr/>
        </p:nvSpPr>
        <p:spPr>
          <a:xfrm>
            <a:off x="4207456" y="15422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Shape 1633"/>
          <p:cNvSpPr/>
          <p:nvPr/>
        </p:nvSpPr>
        <p:spPr>
          <a:xfrm>
            <a:off x="4387461" y="3671776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34" name="Shape 1634"/>
          <p:cNvSpPr/>
          <p:nvPr/>
        </p:nvSpPr>
        <p:spPr>
          <a:xfrm>
            <a:off x="2439552" y="3235490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35" name="Shape 1635"/>
          <p:cNvSpPr/>
          <p:nvPr/>
        </p:nvSpPr>
        <p:spPr>
          <a:xfrm>
            <a:off x="5047927" y="4028853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36" name="Shape 1636"/>
          <p:cNvSpPr/>
          <p:nvPr/>
        </p:nvSpPr>
        <p:spPr>
          <a:xfrm>
            <a:off x="2957725" y="1542272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37" name="Shape 1637"/>
          <p:cNvSpPr/>
          <p:nvPr/>
        </p:nvSpPr>
        <p:spPr>
          <a:xfrm>
            <a:off x="3596723" y="1542279"/>
            <a:ext cx="299268" cy="713393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6C0A"/>
              </a:solidFill>
            </a:endParaRPr>
          </a:p>
        </p:txBody>
      </p:sp>
      <p:sp>
        <p:nvSpPr>
          <p:cNvPr id="1638" name="Shape 1638"/>
          <p:cNvSpPr txBox="1"/>
          <p:nvPr/>
        </p:nvSpPr>
        <p:spPr>
          <a:xfrm>
            <a:off x="3781425" y="1290050"/>
            <a:ext cx="299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Shape 1639"/>
          <p:cNvSpPr/>
          <p:nvPr/>
        </p:nvSpPr>
        <p:spPr>
          <a:xfrm>
            <a:off x="229278" y="3456951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Shape 1640"/>
          <p:cNvSpPr/>
          <p:nvPr/>
        </p:nvSpPr>
        <p:spPr>
          <a:xfrm>
            <a:off x="229278" y="3948876"/>
            <a:ext cx="151234" cy="360498"/>
          </a:xfrm>
          <a:custGeom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Shape 1641"/>
          <p:cNvSpPr txBox="1"/>
          <p:nvPr/>
        </p:nvSpPr>
        <p:spPr>
          <a:xfrm>
            <a:off x="367775" y="3478200"/>
            <a:ext cx="1991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Não 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Shape 1642"/>
          <p:cNvSpPr txBox="1"/>
          <p:nvPr/>
        </p:nvSpPr>
        <p:spPr>
          <a:xfrm>
            <a:off x="362675" y="3919725"/>
            <a:ext cx="1560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Sobreviveu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Shape 1643"/>
          <p:cNvSpPr txBox="1"/>
          <p:nvPr/>
        </p:nvSpPr>
        <p:spPr>
          <a:xfrm>
            <a:off x="404575" y="1563900"/>
            <a:ext cx="1178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libri"/>
                <a:ea typeface="Calibri"/>
                <a:cs typeface="Calibri"/>
                <a:sym typeface="Calibri"/>
              </a:rPr>
              <a:t>K =5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Shape 1644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K vizinhos mais próximos (KNN)</a:t>
            </a:r>
            <a:endParaRPr sz="3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Shape 1649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Shape 1650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Shape 1651"/>
          <p:cNvSpPr txBox="1"/>
          <p:nvPr>
            <p:ph type="title"/>
          </p:nvPr>
        </p:nvSpPr>
        <p:spPr>
          <a:xfrm>
            <a:off x="451240" y="3529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KNN </a:t>
            </a:r>
            <a:r>
              <a:rPr lang="pt-BR" sz="3800"/>
              <a:t>(Precisão: 0.77)</a:t>
            </a:r>
            <a:endParaRPr sz="3800"/>
          </a:p>
        </p:txBody>
      </p:sp>
      <p:pic>
        <p:nvPicPr>
          <p:cNvPr id="1652" name="Shape 1652"/>
          <p:cNvPicPr preferRelativeResize="0"/>
          <p:nvPr/>
        </p:nvPicPr>
        <p:blipFill rotWithShape="1">
          <a:blip r:embed="rId3">
            <a:alphaModFix/>
          </a:blip>
          <a:srcRect b="11294" l="12078" r="9796" t="11870"/>
          <a:stretch/>
        </p:blipFill>
        <p:spPr>
          <a:xfrm>
            <a:off x="1000125" y="1042863"/>
            <a:ext cx="7143750" cy="37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Shape 1653"/>
          <p:cNvPicPr preferRelativeResize="0"/>
          <p:nvPr/>
        </p:nvPicPr>
        <p:blipFill rotWithShape="1">
          <a:blip r:embed="rId4">
            <a:alphaModFix/>
          </a:blip>
          <a:srcRect b="11318" l="12327" r="10284" t="12969"/>
          <a:stretch/>
        </p:blipFill>
        <p:spPr>
          <a:xfrm>
            <a:off x="1000125" y="1042875"/>
            <a:ext cx="7143750" cy="370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 txBox="1"/>
          <p:nvPr>
            <p:ph type="title"/>
          </p:nvPr>
        </p:nvSpPr>
        <p:spPr>
          <a:xfrm>
            <a:off x="563885" y="2164256"/>
            <a:ext cx="7681500" cy="6084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Ainda estamos falando de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seres humanos!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Shape 1663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Font: </a:t>
            </a:r>
            <a:r>
              <a:rPr lang="pt-BR"/>
              <a:t>https://www.encyclopedia-titanica.org/mr-and-mrs-allison.html</a:t>
            </a:r>
            <a:endParaRPr/>
          </a:p>
        </p:txBody>
      </p:sp>
      <p:sp>
        <p:nvSpPr>
          <p:cNvPr id="1664" name="Shape 1664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Shape 1665"/>
          <p:cNvSpPr txBox="1"/>
          <p:nvPr/>
        </p:nvSpPr>
        <p:spPr>
          <a:xfrm>
            <a:off x="3402100" y="1067225"/>
            <a:ext cx="58794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Allison, Mr Hudson Joshua Creighton</a:t>
            </a:r>
            <a:endParaRPr b="1"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Sexo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Masculino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29</a:t>
            </a:r>
            <a:endParaRPr sz="1700">
              <a:solidFill>
                <a:srgbClr val="434343"/>
              </a:solidFill>
              <a:highlight>
                <a:srgbClr val="A64B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Irmão/ Marido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1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Pais/ filhos: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Número do Ticket: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113781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  -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Cabine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C22/26 -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Embarque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Southampton (S)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Valor da Passagem: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£ 151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Destino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Montreal, CA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sim (1)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Boat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NaN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Shape 1666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Predição</a:t>
            </a:r>
            <a:r>
              <a:rPr lang="pt-BR" sz="3800"/>
              <a:t>: </a:t>
            </a:r>
            <a:r>
              <a:rPr lang="pt-BR" sz="3800"/>
              <a:t>Sobrevive</a:t>
            </a:r>
            <a:endParaRPr sz="3800">
              <a:solidFill>
                <a:srgbClr val="03C0C9"/>
              </a:solidFill>
            </a:endParaRPr>
          </a:p>
        </p:txBody>
      </p:sp>
      <p:pic>
        <p:nvPicPr>
          <p:cNvPr id="1667" name="Shape 1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0" y="991013"/>
            <a:ext cx="2528183" cy="3598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hape 1672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Font: Domínio Publico </a:t>
            </a:r>
            <a:endParaRPr/>
          </a:p>
        </p:txBody>
      </p:sp>
      <p:sp>
        <p:nvSpPr>
          <p:cNvPr id="1673" name="Shape 1673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Shape 1674"/>
          <p:cNvSpPr txBox="1"/>
          <p:nvPr/>
        </p:nvSpPr>
        <p:spPr>
          <a:xfrm>
            <a:off x="3402100" y="1067225"/>
            <a:ext cx="60786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John Jacob Astor</a:t>
            </a:r>
            <a:endParaRPr b="1"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Sexo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Masculino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47</a:t>
            </a:r>
            <a:endParaRPr sz="1700">
              <a:solidFill>
                <a:srgbClr val="434343"/>
              </a:solidFill>
              <a:highlight>
                <a:srgbClr val="A64B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Irmão/ Marido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1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Pais/ filhos: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Número do Ticket: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24160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  -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Cabine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C62/64 -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Embarque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Cherbourg (C)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Valor da Passagem: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£ 247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Destino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New York, U.S.A.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(0)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Boat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NaN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NaN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5" name="Shape 1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0" y="991013"/>
            <a:ext cx="2493393" cy="3598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Shape 1676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Predição: Sobrevive</a:t>
            </a:r>
            <a:endParaRPr sz="3800">
              <a:solidFill>
                <a:srgbClr val="03C0C9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 txBox="1"/>
          <p:nvPr>
            <p:ph idx="1" type="subTitle"/>
          </p:nvPr>
        </p:nvSpPr>
        <p:spPr>
          <a:xfrm>
            <a:off x="404576" y="4742250"/>
            <a:ext cx="30738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Font: </a:t>
            </a:r>
            <a:r>
              <a:rPr lang="pt-BR"/>
              <a:t>https://www.encyclopedia-titanica.org/titanic-survivor/olaus-jorgensen-abelseth.html</a:t>
            </a:r>
            <a:endParaRPr/>
          </a:p>
        </p:txBody>
      </p:sp>
      <p:sp>
        <p:nvSpPr>
          <p:cNvPr id="1682" name="Shape 1682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Shape 1683"/>
          <p:cNvSpPr txBox="1"/>
          <p:nvPr/>
        </p:nvSpPr>
        <p:spPr>
          <a:xfrm>
            <a:off x="3531200" y="1067225"/>
            <a:ext cx="56868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ABELSETH, Mr Olaus Jørgensen</a:t>
            </a:r>
            <a:endParaRPr b="1"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Sexo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Masculino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25</a:t>
            </a:r>
            <a:endParaRPr sz="1700">
              <a:solidFill>
                <a:srgbClr val="434343"/>
              </a:solidFill>
              <a:highlight>
                <a:srgbClr val="A64B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Irmão/ Marido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0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Pais/ filhos: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Número do Ticket: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348122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3  -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Cabine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G63 -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Embarque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Southampton (S)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Valor da Passagem: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£ 7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Destino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Perkins, SD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sim (1)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Boat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NaN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Shape 1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0" y="906338"/>
            <a:ext cx="2663139" cy="35988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Shape 1685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Predição: </a:t>
            </a:r>
            <a:r>
              <a:rPr lang="pt-BR" sz="3800"/>
              <a:t>Não</a:t>
            </a:r>
            <a:r>
              <a:rPr lang="pt-BR" sz="3800"/>
              <a:t> sobrevive</a:t>
            </a:r>
            <a:endParaRPr sz="3800">
              <a:solidFill>
                <a:srgbClr val="03C0C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</a:rPr>
              <a:t>Fonte: </a:t>
            </a:r>
            <a:r>
              <a:rPr lang="pt-BR">
                <a:solidFill>
                  <a:srgbClr val="B7B7B7"/>
                </a:solidFill>
              </a:rPr>
              <a:t>Paramount Pictures - 20th Century Fox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691" name="Shape 1691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2" name="Shape 1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75" y="959399"/>
            <a:ext cx="6725125" cy="37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E Jack? Sobreviveria?</a:t>
            </a:r>
            <a:endParaRPr sz="3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</a:t>
            </a:r>
            <a:r>
              <a:rPr lang="pt-BR"/>
              <a:t>:</a:t>
            </a:r>
            <a:r>
              <a:rPr lang="pt-BR"/>
              <a:t> </a:t>
            </a:r>
            <a:r>
              <a:rPr b="0" lang="pt-BR" sz="1100">
                <a:latin typeface="Arial"/>
                <a:ea typeface="Arial"/>
                <a:cs typeface="Arial"/>
                <a:sym typeface="Arial"/>
              </a:rPr>
              <a:t>http://www.fanpop.com/clubs/titanic/images/31257858/title/titanic-rose-jacktumblr-photo</a:t>
            </a:r>
            <a:endParaRPr/>
          </a:p>
        </p:txBody>
      </p:sp>
      <p:sp>
        <p:nvSpPr>
          <p:cNvPr id="1699" name="Shape 1699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Shape 1700"/>
          <p:cNvSpPr txBox="1"/>
          <p:nvPr/>
        </p:nvSpPr>
        <p:spPr>
          <a:xfrm>
            <a:off x="3478300" y="1067225"/>
            <a:ext cx="55380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Jack Dawson</a:t>
            </a:r>
            <a:endParaRPr b="1"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Sexo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Masculino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19</a:t>
            </a:r>
            <a:endParaRPr sz="1700">
              <a:solidFill>
                <a:srgbClr val="434343"/>
              </a:solidFill>
              <a:highlight>
                <a:srgbClr val="A64B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Irmão/ Marido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0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Pais/ filhos: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Número do Ticket: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92302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Classe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3  -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Cabine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B5 -  </a:t>
            </a: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Embarque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Southampton (S)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Valor da Passagem: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£ 12.10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Destino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New York, U.S.A.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Sobreviveu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(0)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Boat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NaN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B00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r>
              <a:rPr b="1"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NaN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266700" rtl="0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1" name="Shape 1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43413"/>
            <a:ext cx="2744768" cy="3446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Shape 1702"/>
          <p:cNvSpPr txBox="1"/>
          <p:nvPr>
            <p:ph type="title"/>
          </p:nvPr>
        </p:nvSpPr>
        <p:spPr>
          <a:xfrm>
            <a:off x="451240" y="2767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Jack</a:t>
            </a:r>
            <a:endParaRPr sz="3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 txBox="1"/>
          <p:nvPr>
            <p:ph type="title"/>
          </p:nvPr>
        </p:nvSpPr>
        <p:spPr>
          <a:xfrm>
            <a:off x="109250" y="90250"/>
            <a:ext cx="8958600" cy="10185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P</a:t>
            </a:r>
            <a:r>
              <a:rPr lang="pt-BR" sz="3400"/>
              <a:t>recisamos de mais Mulheres em Data Science!</a:t>
            </a:r>
            <a:endParaRPr sz="3400"/>
          </a:p>
        </p:txBody>
      </p:sp>
      <p:sp>
        <p:nvSpPr>
          <p:cNvPr id="1708" name="Shape 1708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 Business Over Broadway</a:t>
            </a:r>
            <a:endParaRPr/>
          </a:p>
        </p:txBody>
      </p:sp>
      <p:pic>
        <p:nvPicPr>
          <p:cNvPr id="1709" name="Shape 1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766" y="2752409"/>
            <a:ext cx="1713427" cy="193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Shape 17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54" y="2603985"/>
            <a:ext cx="1680696" cy="207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Shape 17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875" y="2603975"/>
            <a:ext cx="1713225" cy="20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Shape 17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1846" y="2704396"/>
            <a:ext cx="1839657" cy="1978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Shape 1713"/>
          <p:cNvSpPr txBox="1"/>
          <p:nvPr/>
        </p:nvSpPr>
        <p:spPr>
          <a:xfrm>
            <a:off x="233300" y="1392700"/>
            <a:ext cx="84201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cada</a:t>
            </a:r>
            <a:r>
              <a:rPr lang="pt-BR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4800">
                <a:solidFill>
                  <a:srgbClr val="FA6C0A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pt-BR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pessoas que trabalham em </a:t>
            </a:r>
            <a:r>
              <a:rPr lang="pt-BR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r>
              <a:rPr lang="pt-BR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4800">
                <a:solidFill>
                  <a:srgbClr val="FA6C0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BR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é mulher (2015).</a:t>
            </a:r>
            <a:endParaRPr sz="3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Shape 1719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0" name="Shape 17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2414" l="0" r="0" t="0"/>
          <a:stretch/>
        </p:blipFill>
        <p:spPr>
          <a:xfrm>
            <a:off x="666550" y="1932725"/>
            <a:ext cx="3154450" cy="11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Shape 17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0025" y="2267737"/>
            <a:ext cx="3316225" cy="6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Shape 1722"/>
          <p:cNvSpPr txBox="1"/>
          <p:nvPr/>
        </p:nvSpPr>
        <p:spPr>
          <a:xfrm>
            <a:off x="5360350" y="2836771"/>
            <a:ext cx="31059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>
                <a:solidFill>
                  <a:srgbClr val="2E3D49"/>
                </a:solidFill>
                <a:latin typeface="Calibri"/>
                <a:ea typeface="Calibri"/>
                <a:cs typeface="Calibri"/>
                <a:sym typeface="Calibri"/>
              </a:rPr>
              <a:t>Introdução ao Aprendizado de Máquina</a:t>
            </a:r>
            <a:endParaRPr>
              <a:solidFill>
                <a:srgbClr val="2E3D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Shape 1723"/>
          <p:cNvSpPr txBox="1"/>
          <p:nvPr/>
        </p:nvSpPr>
        <p:spPr>
          <a:xfrm>
            <a:off x="982725" y="2827475"/>
            <a:ext cx="2522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>
                <a:solidFill>
                  <a:srgbClr val="2E3D49"/>
                </a:solidFill>
                <a:latin typeface="Calibri"/>
                <a:ea typeface="Calibri"/>
                <a:cs typeface="Calibri"/>
                <a:sym typeface="Calibri"/>
              </a:rPr>
              <a:t>Machine Learning Crash Course 	</a:t>
            </a:r>
            <a:endParaRPr/>
          </a:p>
        </p:txBody>
      </p:sp>
      <p:sp>
        <p:nvSpPr>
          <p:cNvPr id="1724" name="Shape 1724"/>
          <p:cNvSpPr txBox="1"/>
          <p:nvPr>
            <p:ph type="title"/>
          </p:nvPr>
        </p:nvSpPr>
        <p:spPr>
          <a:xfrm>
            <a:off x="451250" y="276750"/>
            <a:ext cx="8305200" cy="12915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Foi pouco?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Segue mais alguns para continuar...</a:t>
            </a:r>
            <a:endParaRPr sz="3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875" y="950700"/>
            <a:ext cx="5730300" cy="38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type="title"/>
          </p:nvPr>
        </p:nvSpPr>
        <p:spPr>
          <a:xfrm>
            <a:off x="0" y="156450"/>
            <a:ext cx="7277700" cy="8790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Deep Empatia (unicef)</a:t>
            </a:r>
            <a:endParaRPr sz="3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Shape 1730"/>
          <p:cNvSpPr txBox="1"/>
          <p:nvPr>
            <p:ph type="title"/>
          </p:nvPr>
        </p:nvSpPr>
        <p:spPr>
          <a:xfrm>
            <a:off x="563885" y="2164256"/>
            <a:ext cx="7681500" cy="6084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Thanks!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 txBox="1"/>
          <p:nvPr>
            <p:ph type="title"/>
          </p:nvPr>
        </p:nvSpPr>
        <p:spPr>
          <a:xfrm>
            <a:off x="563885" y="2164256"/>
            <a:ext cx="7681500" cy="6084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Machine Learning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solidFill>
                  <a:schemeClr val="lt1"/>
                </a:solidFill>
              </a:rPr>
              <a:t>para meros mortais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737" name="Shape 1737"/>
          <p:cNvSpPr txBox="1"/>
          <p:nvPr>
            <p:ph idx="4" type="subTitle"/>
          </p:nvPr>
        </p:nvSpPr>
        <p:spPr>
          <a:xfrm>
            <a:off x="651669" y="4557356"/>
            <a:ext cx="5279700" cy="2055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Mar 28</a:t>
            </a:r>
            <a:r>
              <a:rPr baseline="30000" lang="pt-BR"/>
              <a:t>th</a:t>
            </a:r>
            <a:r>
              <a:rPr b="1" lang="pt-BR"/>
              <a:t>, 2018</a:t>
            </a:r>
            <a:endParaRPr b="1"/>
          </a:p>
        </p:txBody>
      </p:sp>
      <p:sp>
        <p:nvSpPr>
          <p:cNvPr id="1738" name="Shape 1738"/>
          <p:cNvSpPr txBox="1"/>
          <p:nvPr>
            <p:ph idx="3" type="subTitle"/>
          </p:nvPr>
        </p:nvSpPr>
        <p:spPr>
          <a:xfrm>
            <a:off x="651669" y="4271606"/>
            <a:ext cx="5279700" cy="2055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Larissa Lages &amp; Thays Silva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Shape 1743"/>
          <p:cNvSpPr/>
          <p:nvPr/>
        </p:nvSpPr>
        <p:spPr>
          <a:xfrm>
            <a:off x="7389275" y="1183300"/>
            <a:ext cx="1425600" cy="3516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44" name="Shape 1744"/>
          <p:cNvSpPr/>
          <p:nvPr/>
        </p:nvSpPr>
        <p:spPr>
          <a:xfrm>
            <a:off x="204750" y="1183300"/>
            <a:ext cx="1425600" cy="3516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45" name="Shape 1745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Shape 1746"/>
          <p:cNvSpPr/>
          <p:nvPr/>
        </p:nvSpPr>
        <p:spPr>
          <a:xfrm>
            <a:off x="589350" y="1755400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Shape 1747"/>
          <p:cNvSpPr/>
          <p:nvPr/>
        </p:nvSpPr>
        <p:spPr>
          <a:xfrm>
            <a:off x="589350" y="3070750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Shape 1748"/>
          <p:cNvSpPr/>
          <p:nvPr/>
        </p:nvSpPr>
        <p:spPr>
          <a:xfrm>
            <a:off x="3283450" y="1125850"/>
            <a:ext cx="656400" cy="656400"/>
          </a:xfrm>
          <a:prstGeom prst="flowChartConnector">
            <a:avLst/>
          </a:prstGeom>
          <a:solidFill>
            <a:srgbClr val="F5AB99"/>
          </a:solidFill>
          <a:ln cap="flat" cmpd="sng" w="9525">
            <a:solidFill>
              <a:srgbClr val="F5AB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Shape 1749"/>
          <p:cNvSpPr/>
          <p:nvPr/>
        </p:nvSpPr>
        <p:spPr>
          <a:xfrm>
            <a:off x="3283450" y="1907800"/>
            <a:ext cx="656400" cy="656400"/>
          </a:xfrm>
          <a:prstGeom prst="flowChartConnector">
            <a:avLst/>
          </a:prstGeom>
          <a:solidFill>
            <a:srgbClr val="FEB47B"/>
          </a:solidFill>
          <a:ln cap="flat" cmpd="sng" w="9525">
            <a:solidFill>
              <a:srgbClr val="FEB4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Shape 1750"/>
          <p:cNvSpPr/>
          <p:nvPr/>
        </p:nvSpPr>
        <p:spPr>
          <a:xfrm>
            <a:off x="3283450" y="2688850"/>
            <a:ext cx="656400" cy="656400"/>
          </a:xfrm>
          <a:prstGeom prst="flowChartConnector">
            <a:avLst/>
          </a:prstGeom>
          <a:solidFill>
            <a:srgbClr val="FF7E5F"/>
          </a:solidFill>
          <a:ln cap="flat" cmpd="sng" w="9525">
            <a:solidFill>
              <a:srgbClr val="FF7E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Shape 1751"/>
          <p:cNvSpPr/>
          <p:nvPr/>
        </p:nvSpPr>
        <p:spPr>
          <a:xfrm>
            <a:off x="3283450" y="3470800"/>
            <a:ext cx="656400" cy="656400"/>
          </a:xfrm>
          <a:prstGeom prst="flowChartConnector">
            <a:avLst/>
          </a:prstGeom>
          <a:solidFill>
            <a:srgbClr val="765285"/>
          </a:solidFill>
          <a:ln cap="flat" cmpd="sng" w="9525">
            <a:solidFill>
              <a:srgbClr val="7652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Shape 1752"/>
          <p:cNvSpPr/>
          <p:nvPr/>
        </p:nvSpPr>
        <p:spPr>
          <a:xfrm>
            <a:off x="3292675" y="4252750"/>
            <a:ext cx="656400" cy="656400"/>
          </a:xfrm>
          <a:prstGeom prst="flowChartConnector">
            <a:avLst/>
          </a:prstGeom>
          <a:solidFill>
            <a:srgbClr val="351C4D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Shape 1753"/>
          <p:cNvSpPr/>
          <p:nvPr/>
        </p:nvSpPr>
        <p:spPr>
          <a:xfrm>
            <a:off x="5682850" y="1755400"/>
            <a:ext cx="656400" cy="656400"/>
          </a:xfrm>
          <a:prstGeom prst="flowChartConnector">
            <a:avLst/>
          </a:prstGeom>
          <a:solidFill>
            <a:srgbClr val="A0C1B8"/>
          </a:solidFill>
          <a:ln cap="flat" cmpd="sng" w="9525">
            <a:solidFill>
              <a:srgbClr val="A0C1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Shape 1754"/>
          <p:cNvSpPr/>
          <p:nvPr/>
        </p:nvSpPr>
        <p:spPr>
          <a:xfrm>
            <a:off x="5692000" y="3108400"/>
            <a:ext cx="656400" cy="656400"/>
          </a:xfrm>
          <a:prstGeom prst="flowChartConnector">
            <a:avLst/>
          </a:prstGeom>
          <a:solidFill>
            <a:srgbClr val="726A95"/>
          </a:solidFill>
          <a:ln cap="flat" cmpd="sng" w="9525">
            <a:solidFill>
              <a:srgbClr val="726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Shape 1755"/>
          <p:cNvSpPr/>
          <p:nvPr/>
        </p:nvSpPr>
        <p:spPr>
          <a:xfrm>
            <a:off x="7773875" y="1702688"/>
            <a:ext cx="656400" cy="656400"/>
          </a:xfrm>
          <a:prstGeom prst="flowChartConnector">
            <a:avLst/>
          </a:prstGeom>
          <a:solidFill>
            <a:srgbClr val="FA6C0A"/>
          </a:solidFill>
          <a:ln cap="flat" cmpd="sng" w="9525">
            <a:solidFill>
              <a:srgbClr val="FA6C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Shape 1756"/>
          <p:cNvSpPr/>
          <p:nvPr/>
        </p:nvSpPr>
        <p:spPr>
          <a:xfrm>
            <a:off x="7773875" y="3070750"/>
            <a:ext cx="656400" cy="656400"/>
          </a:xfrm>
          <a:prstGeom prst="flowChartConnector">
            <a:avLst/>
          </a:prstGeom>
          <a:solidFill>
            <a:srgbClr val="03C0C9"/>
          </a:solidFill>
          <a:ln cap="flat" cmpd="sng" w="9525">
            <a:solidFill>
              <a:srgbClr val="03C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7" name="Shape 1757"/>
          <p:cNvCxnSpPr>
            <a:stCxn id="1746" idx="6"/>
            <a:endCxn id="1748" idx="2"/>
          </p:cNvCxnSpPr>
          <p:nvPr/>
        </p:nvCxnSpPr>
        <p:spPr>
          <a:xfrm flipH="1" rot="10800000">
            <a:off x="1245750" y="1454200"/>
            <a:ext cx="2037600" cy="629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8" name="Shape 1758"/>
          <p:cNvCxnSpPr>
            <a:stCxn id="1746" idx="6"/>
            <a:endCxn id="1749" idx="2"/>
          </p:cNvCxnSpPr>
          <p:nvPr/>
        </p:nvCxnSpPr>
        <p:spPr>
          <a:xfrm>
            <a:off x="1245750" y="2083600"/>
            <a:ext cx="2037600" cy="152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9" name="Shape 1759"/>
          <p:cNvCxnSpPr>
            <a:stCxn id="1746" idx="6"/>
            <a:endCxn id="1750" idx="2"/>
          </p:cNvCxnSpPr>
          <p:nvPr/>
        </p:nvCxnSpPr>
        <p:spPr>
          <a:xfrm>
            <a:off x="1245750" y="2083600"/>
            <a:ext cx="2037600" cy="933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0" name="Shape 1760"/>
          <p:cNvCxnSpPr>
            <a:stCxn id="1746" idx="6"/>
            <a:endCxn id="1751" idx="2"/>
          </p:cNvCxnSpPr>
          <p:nvPr/>
        </p:nvCxnSpPr>
        <p:spPr>
          <a:xfrm>
            <a:off x="1245750" y="2083600"/>
            <a:ext cx="2037600" cy="17154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1" name="Shape 1761"/>
          <p:cNvCxnSpPr>
            <a:stCxn id="1746" idx="6"/>
            <a:endCxn id="1752" idx="2"/>
          </p:cNvCxnSpPr>
          <p:nvPr/>
        </p:nvCxnSpPr>
        <p:spPr>
          <a:xfrm>
            <a:off x="1245750" y="2083600"/>
            <a:ext cx="2046900" cy="24975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FA6C0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2" name="Shape 1762"/>
          <p:cNvCxnSpPr>
            <a:stCxn id="1747" idx="6"/>
            <a:endCxn id="1748" idx="2"/>
          </p:cNvCxnSpPr>
          <p:nvPr/>
        </p:nvCxnSpPr>
        <p:spPr>
          <a:xfrm flipH="1" rot="10800000">
            <a:off x="1245750" y="1454050"/>
            <a:ext cx="2037600" cy="1944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3" name="Shape 1763"/>
          <p:cNvCxnSpPr>
            <a:stCxn id="1747" idx="6"/>
            <a:endCxn id="1749" idx="2"/>
          </p:cNvCxnSpPr>
          <p:nvPr/>
        </p:nvCxnSpPr>
        <p:spPr>
          <a:xfrm flipH="1" rot="10800000">
            <a:off x="1245750" y="2236150"/>
            <a:ext cx="2037600" cy="11628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4" name="Shape 1764"/>
          <p:cNvCxnSpPr>
            <a:stCxn id="1747" idx="6"/>
            <a:endCxn id="1750" idx="2"/>
          </p:cNvCxnSpPr>
          <p:nvPr/>
        </p:nvCxnSpPr>
        <p:spPr>
          <a:xfrm flipH="1" rot="10800000">
            <a:off x="1245750" y="3017050"/>
            <a:ext cx="2037600" cy="381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5" name="Shape 1765"/>
          <p:cNvCxnSpPr>
            <a:stCxn id="1747" idx="6"/>
            <a:endCxn id="1751" idx="2"/>
          </p:cNvCxnSpPr>
          <p:nvPr/>
        </p:nvCxnSpPr>
        <p:spPr>
          <a:xfrm>
            <a:off x="1245750" y="3398950"/>
            <a:ext cx="2037600" cy="400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6" name="Shape 1766"/>
          <p:cNvCxnSpPr>
            <a:stCxn id="1747" idx="6"/>
            <a:endCxn id="1752" idx="2"/>
          </p:cNvCxnSpPr>
          <p:nvPr/>
        </p:nvCxnSpPr>
        <p:spPr>
          <a:xfrm>
            <a:off x="1245750" y="3398950"/>
            <a:ext cx="2046900" cy="1182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3C0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Shape 1767"/>
          <p:cNvCxnSpPr>
            <a:stCxn id="1748" idx="6"/>
            <a:endCxn id="1753" idx="2"/>
          </p:cNvCxnSpPr>
          <p:nvPr/>
        </p:nvCxnSpPr>
        <p:spPr>
          <a:xfrm>
            <a:off x="3939850" y="1454050"/>
            <a:ext cx="1743000" cy="62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Shape 1768"/>
          <p:cNvCxnSpPr>
            <a:stCxn id="1748" idx="6"/>
            <a:endCxn id="1754" idx="2"/>
          </p:cNvCxnSpPr>
          <p:nvPr/>
        </p:nvCxnSpPr>
        <p:spPr>
          <a:xfrm>
            <a:off x="3939850" y="1454050"/>
            <a:ext cx="1752300" cy="1982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5AB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Shape 1769"/>
          <p:cNvCxnSpPr>
            <a:stCxn id="1749" idx="6"/>
            <a:endCxn id="1753" idx="2"/>
          </p:cNvCxnSpPr>
          <p:nvPr/>
        </p:nvCxnSpPr>
        <p:spPr>
          <a:xfrm flipH="1" rot="10800000">
            <a:off x="3939850" y="2083600"/>
            <a:ext cx="1743000" cy="15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Shape 1770"/>
          <p:cNvCxnSpPr>
            <a:stCxn id="1749" idx="6"/>
            <a:endCxn id="1754" idx="2"/>
          </p:cNvCxnSpPr>
          <p:nvPr/>
        </p:nvCxnSpPr>
        <p:spPr>
          <a:xfrm>
            <a:off x="3939850" y="2236000"/>
            <a:ext cx="1752300" cy="120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EB47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Shape 1771"/>
          <p:cNvCxnSpPr>
            <a:stCxn id="1750" idx="6"/>
            <a:endCxn id="1753" idx="2"/>
          </p:cNvCxnSpPr>
          <p:nvPr/>
        </p:nvCxnSpPr>
        <p:spPr>
          <a:xfrm flipH="1" rot="10800000">
            <a:off x="3939850" y="2083450"/>
            <a:ext cx="1743000" cy="93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2" name="Shape 1772"/>
          <p:cNvCxnSpPr>
            <a:stCxn id="1750" idx="6"/>
            <a:endCxn id="1754" idx="2"/>
          </p:cNvCxnSpPr>
          <p:nvPr/>
        </p:nvCxnSpPr>
        <p:spPr>
          <a:xfrm>
            <a:off x="3939850" y="3017050"/>
            <a:ext cx="1752300" cy="4197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7E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3" name="Shape 1773"/>
          <p:cNvCxnSpPr>
            <a:stCxn id="1751" idx="6"/>
            <a:endCxn id="1753" idx="2"/>
          </p:cNvCxnSpPr>
          <p:nvPr/>
        </p:nvCxnSpPr>
        <p:spPr>
          <a:xfrm flipH="1" rot="10800000">
            <a:off x="3939850" y="2083600"/>
            <a:ext cx="1743000" cy="171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Shape 1774"/>
          <p:cNvCxnSpPr>
            <a:stCxn id="1751" idx="6"/>
            <a:endCxn id="1754" idx="2"/>
          </p:cNvCxnSpPr>
          <p:nvPr/>
        </p:nvCxnSpPr>
        <p:spPr>
          <a:xfrm flipH="1" rot="10800000">
            <a:off x="3939850" y="3436600"/>
            <a:ext cx="1752300" cy="3624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6528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5" name="Shape 1775"/>
          <p:cNvCxnSpPr>
            <a:stCxn id="1752" idx="6"/>
            <a:endCxn id="1753" idx="2"/>
          </p:cNvCxnSpPr>
          <p:nvPr/>
        </p:nvCxnSpPr>
        <p:spPr>
          <a:xfrm flipH="1" rot="10800000">
            <a:off x="3949075" y="2083750"/>
            <a:ext cx="1733700" cy="2497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6" name="Shape 1776"/>
          <p:cNvCxnSpPr>
            <a:stCxn id="1752" idx="6"/>
            <a:endCxn id="1754" idx="2"/>
          </p:cNvCxnSpPr>
          <p:nvPr/>
        </p:nvCxnSpPr>
        <p:spPr>
          <a:xfrm flipH="1" rot="10800000">
            <a:off x="3949075" y="3436750"/>
            <a:ext cx="1743000" cy="11442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351C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7" name="Shape 1777"/>
          <p:cNvCxnSpPr>
            <a:stCxn id="1753" idx="6"/>
            <a:endCxn id="1755" idx="2"/>
          </p:cNvCxnSpPr>
          <p:nvPr/>
        </p:nvCxnSpPr>
        <p:spPr>
          <a:xfrm flipH="1" rot="10800000">
            <a:off x="6339250" y="2030800"/>
            <a:ext cx="1434600" cy="528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Shape 1778"/>
          <p:cNvCxnSpPr>
            <a:stCxn id="1753" idx="6"/>
            <a:endCxn id="1756" idx="2"/>
          </p:cNvCxnSpPr>
          <p:nvPr/>
        </p:nvCxnSpPr>
        <p:spPr>
          <a:xfrm>
            <a:off x="6339250" y="2083600"/>
            <a:ext cx="1434600" cy="13155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A0C1B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Shape 1779"/>
          <p:cNvCxnSpPr>
            <a:stCxn id="1754" idx="6"/>
            <a:endCxn id="1755" idx="2"/>
          </p:cNvCxnSpPr>
          <p:nvPr/>
        </p:nvCxnSpPr>
        <p:spPr>
          <a:xfrm flipH="1" rot="10800000">
            <a:off x="6348400" y="2030800"/>
            <a:ext cx="1425600" cy="14058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0" name="Shape 1780"/>
          <p:cNvCxnSpPr>
            <a:stCxn id="1754" idx="6"/>
            <a:endCxn id="1756" idx="2"/>
          </p:cNvCxnSpPr>
          <p:nvPr/>
        </p:nvCxnSpPr>
        <p:spPr>
          <a:xfrm flipH="1" rot="10800000">
            <a:off x="6348400" y="3399100"/>
            <a:ext cx="1425600" cy="375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26A9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1" name="Shape 1781"/>
          <p:cNvSpPr txBox="1"/>
          <p:nvPr>
            <p:ph type="title"/>
          </p:nvPr>
        </p:nvSpPr>
        <p:spPr>
          <a:xfrm>
            <a:off x="438877" y="4291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Multilayer Perceptron</a:t>
            </a:r>
            <a:endParaRPr/>
          </a:p>
        </p:txBody>
      </p:sp>
      <p:sp>
        <p:nvSpPr>
          <p:cNvPr id="1782" name="Shape 1782"/>
          <p:cNvSpPr txBox="1"/>
          <p:nvPr/>
        </p:nvSpPr>
        <p:spPr>
          <a:xfrm>
            <a:off x="7479275" y="4019050"/>
            <a:ext cx="1245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Saída de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Shape 1783"/>
          <p:cNvSpPr txBox="1"/>
          <p:nvPr/>
        </p:nvSpPr>
        <p:spPr>
          <a:xfrm>
            <a:off x="294750" y="4019050"/>
            <a:ext cx="1245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Entrada de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Shape 1784"/>
          <p:cNvSpPr/>
          <p:nvPr/>
        </p:nvSpPr>
        <p:spPr>
          <a:xfrm>
            <a:off x="2772675" y="1031375"/>
            <a:ext cx="3732900" cy="4031700"/>
          </a:xfrm>
          <a:prstGeom prst="roundRect">
            <a:avLst>
              <a:gd fmla="val 16667" name="adj"/>
            </a:avLst>
          </a:prstGeom>
          <a:solidFill>
            <a:srgbClr val="453848">
              <a:alpha val="35000"/>
            </a:srgbClr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Camadas Escondidas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hape 1789"/>
          <p:cNvSpPr txBox="1"/>
          <p:nvPr>
            <p:ph type="title"/>
          </p:nvPr>
        </p:nvSpPr>
        <p:spPr>
          <a:xfrm>
            <a:off x="438877" y="4291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Machine Learning</a:t>
            </a:r>
            <a:endParaRPr/>
          </a:p>
        </p:txBody>
      </p:sp>
      <p:sp>
        <p:nvSpPr>
          <p:cNvPr id="1790" name="Shape 1790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1" name="Shape 17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025" y="1105013"/>
            <a:ext cx="7087956" cy="344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19402" y="3529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Thing Translator</a:t>
            </a:r>
            <a:endParaRPr sz="3800"/>
          </a:p>
        </p:txBody>
      </p:sp>
      <p:sp>
        <p:nvSpPr>
          <p:cNvPr id="175" name="Shape 175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  </a:t>
            </a:r>
            <a:r>
              <a:rPr lang="pt-BR"/>
              <a:t>https://experiments.withgoogle.com/ai/thing-translator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17498" r="0" t="0"/>
          <a:stretch/>
        </p:blipFill>
        <p:spPr>
          <a:xfrm>
            <a:off x="0" y="1114025"/>
            <a:ext cx="50292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0" l="10154" r="14064" t="0"/>
          <a:stretch/>
        </p:blipFill>
        <p:spPr>
          <a:xfrm>
            <a:off x="4524725" y="1114050"/>
            <a:ext cx="46192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38877" y="3529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Project Muze</a:t>
            </a:r>
            <a:endParaRPr sz="3800"/>
          </a:p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99783" y="4742250"/>
            <a:ext cx="15036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 Google </a:t>
            </a:r>
            <a:r>
              <a:rPr lang="pt-BR"/>
              <a:t>Europe</a:t>
            </a:r>
            <a:endParaRPr/>
          </a:p>
        </p:txBody>
      </p:sp>
      <p:sp>
        <p:nvSpPr>
          <p:cNvPr id="184" name="Shape 184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24726" r="23339" t="0"/>
          <a:stretch/>
        </p:blipFill>
        <p:spPr>
          <a:xfrm>
            <a:off x="3625875" y="1143150"/>
            <a:ext cx="3957524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0" l="25437" r="24936" t="0"/>
          <a:stretch/>
        </p:blipFill>
        <p:spPr>
          <a:xfrm>
            <a:off x="1603450" y="1143150"/>
            <a:ext cx="2127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38877" y="429113"/>
            <a:ext cx="8305200" cy="561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Locomotion Behaviours in Rich Environments - DeepMind</a:t>
            </a:r>
            <a:endParaRPr/>
          </a:p>
        </p:txBody>
      </p:sp>
      <p:sp>
        <p:nvSpPr>
          <p:cNvPr id="192" name="Shape 192"/>
          <p:cNvSpPr txBox="1"/>
          <p:nvPr>
            <p:ph idx="1" type="subTitle"/>
          </p:nvPr>
        </p:nvSpPr>
        <p:spPr>
          <a:xfrm>
            <a:off x="404585" y="4742250"/>
            <a:ext cx="67560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>
            <p:ph idx="2" type="body"/>
          </p:nvPr>
        </p:nvSpPr>
        <p:spPr>
          <a:xfrm>
            <a:off x="438877" y="1221544"/>
            <a:ext cx="8305200" cy="3241200"/>
          </a:xfrm>
          <a:prstGeom prst="rect">
            <a:avLst/>
          </a:prstGeom>
        </p:spPr>
        <p:txBody>
          <a:bodyPr anchorCtr="0" anchor="t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https://www.youtube.com/watch?v=hx_bgoTF7bs&amp;feature=youtu.be</a:t>
            </a:r>
            <a:endParaRPr/>
          </a:p>
        </p:txBody>
      </p:sp>
      <p:sp>
        <p:nvSpPr>
          <p:cNvPr id="194" name="Shape 194"/>
          <p:cNvSpPr txBox="1"/>
          <p:nvPr>
            <p:ph idx="3" type="subTitle"/>
          </p:nvPr>
        </p:nvSpPr>
        <p:spPr>
          <a:xfrm>
            <a:off x="7970123" y="170250"/>
            <a:ext cx="948900" cy="210900"/>
          </a:xfrm>
          <a:prstGeom prst="rect">
            <a:avLst/>
          </a:prstGeom>
        </p:spPr>
        <p:txBody>
          <a:bodyPr anchorCtr="0" anchor="ctr" bIns="79125" lIns="79125" spcFirstLastPara="1" rIns="79125" wrap="square" tIns="79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sonalizar design">
  <a:themeElements>
    <a:clrScheme name="Personalizar 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4F81BD"/>
      </a:accent4>
      <a:accent5>
        <a:srgbClr val="C0504D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